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Default Extension="bin" ContentType="application/vnd.openxmlformats-officedocument.oleObject"/>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slides/slide7.xml" ContentType="application/vnd.openxmlformats-officedocument.presentationml.slide+xml"/>
  <Override PartName="/ppt/slides/slide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0"/>
  </p:notesMasterIdLst>
  <p:sldIdLst>
    <p:sldId id="256" r:id="rId2"/>
    <p:sldId id="307" r:id="rId3"/>
    <p:sldId id="272" r:id="rId4"/>
    <p:sldId id="273" r:id="rId5"/>
    <p:sldId id="275" r:id="rId6"/>
    <p:sldId id="304" r:id="rId7"/>
    <p:sldId id="295" r:id="rId8"/>
    <p:sldId id="311" r:id="rId9"/>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ＭＳ Ｐゴシック" pitchFamily="34" charset="-128"/>
        <a:cs typeface="+mn-cs"/>
      </a:defRPr>
    </a:lvl1pPr>
    <a:lvl2pPr marL="457200" algn="l" rtl="0" fontAlgn="base">
      <a:spcBef>
        <a:spcPct val="0"/>
      </a:spcBef>
      <a:spcAft>
        <a:spcPct val="0"/>
      </a:spcAft>
      <a:defRPr kern="1200">
        <a:solidFill>
          <a:schemeClr val="tx1"/>
        </a:solidFill>
        <a:latin typeface="Arial" charset="0"/>
        <a:ea typeface="ＭＳ Ｐゴシック" pitchFamily="34" charset="-128"/>
        <a:cs typeface="+mn-cs"/>
      </a:defRPr>
    </a:lvl2pPr>
    <a:lvl3pPr marL="914400" algn="l" rtl="0" fontAlgn="base">
      <a:spcBef>
        <a:spcPct val="0"/>
      </a:spcBef>
      <a:spcAft>
        <a:spcPct val="0"/>
      </a:spcAft>
      <a:defRPr kern="1200">
        <a:solidFill>
          <a:schemeClr val="tx1"/>
        </a:solidFill>
        <a:latin typeface="Arial" charset="0"/>
        <a:ea typeface="ＭＳ Ｐゴシック" pitchFamily="34" charset="-128"/>
        <a:cs typeface="+mn-cs"/>
      </a:defRPr>
    </a:lvl3pPr>
    <a:lvl4pPr marL="1371600" algn="l" rtl="0" fontAlgn="base">
      <a:spcBef>
        <a:spcPct val="0"/>
      </a:spcBef>
      <a:spcAft>
        <a:spcPct val="0"/>
      </a:spcAft>
      <a:defRPr kern="1200">
        <a:solidFill>
          <a:schemeClr val="tx1"/>
        </a:solidFill>
        <a:latin typeface="Arial" charset="0"/>
        <a:ea typeface="ＭＳ Ｐゴシック" pitchFamily="34" charset="-128"/>
        <a:cs typeface="+mn-cs"/>
      </a:defRPr>
    </a:lvl4pPr>
    <a:lvl5pPr marL="1828800" algn="l" rtl="0" fontAlgn="base">
      <a:spcBef>
        <a:spcPct val="0"/>
      </a:spcBef>
      <a:spcAft>
        <a:spcPct val="0"/>
      </a:spcAft>
      <a:defRPr kern="1200">
        <a:solidFill>
          <a:schemeClr val="tx1"/>
        </a:solidFill>
        <a:latin typeface="Arial" charset="0"/>
        <a:ea typeface="ＭＳ Ｐゴシック" pitchFamily="34" charset="-128"/>
        <a:cs typeface="+mn-cs"/>
      </a:defRPr>
    </a:lvl5pPr>
    <a:lvl6pPr marL="2286000" algn="l" defTabSz="914400" rtl="0" eaLnBrk="1" latinLnBrk="0" hangingPunct="1">
      <a:defRPr kern="1200">
        <a:solidFill>
          <a:schemeClr val="tx1"/>
        </a:solidFill>
        <a:latin typeface="Arial" charset="0"/>
        <a:ea typeface="ＭＳ Ｐゴシック" pitchFamily="34" charset="-128"/>
        <a:cs typeface="+mn-cs"/>
      </a:defRPr>
    </a:lvl6pPr>
    <a:lvl7pPr marL="2743200" algn="l" defTabSz="914400" rtl="0" eaLnBrk="1" latinLnBrk="0" hangingPunct="1">
      <a:defRPr kern="1200">
        <a:solidFill>
          <a:schemeClr val="tx1"/>
        </a:solidFill>
        <a:latin typeface="Arial" charset="0"/>
        <a:ea typeface="ＭＳ Ｐゴシック" pitchFamily="34" charset="-128"/>
        <a:cs typeface="+mn-cs"/>
      </a:defRPr>
    </a:lvl7pPr>
    <a:lvl8pPr marL="3200400" algn="l" defTabSz="914400" rtl="0" eaLnBrk="1" latinLnBrk="0" hangingPunct="1">
      <a:defRPr kern="1200">
        <a:solidFill>
          <a:schemeClr val="tx1"/>
        </a:solidFill>
        <a:latin typeface="Arial" charset="0"/>
        <a:ea typeface="ＭＳ Ｐゴシック" pitchFamily="34" charset="-128"/>
        <a:cs typeface="+mn-cs"/>
      </a:defRPr>
    </a:lvl8pPr>
    <a:lvl9pPr marL="3657600" algn="l" defTabSz="914400" rtl="0" eaLnBrk="1" latinLnBrk="0" hangingPunct="1">
      <a:defRPr kern="1200">
        <a:solidFill>
          <a:schemeClr val="tx1"/>
        </a:solidFill>
        <a:latin typeface="Arial" charset="0"/>
        <a:ea typeface="ＭＳ Ｐゴシック" pitchFamily="34" charset="-128"/>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EEDB1"/>
    <a:srgbClr val="D9E3A7"/>
    <a:srgbClr val="FFCCCC"/>
    <a:srgbClr val="66FFFF"/>
    <a:srgbClr val="CC3300"/>
    <a:srgbClr val="33CCFF"/>
    <a:srgbClr val="F6A8C4"/>
    <a:srgbClr val="FF9966"/>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p:scale>
          <a:sx n="59" d="100"/>
          <a:sy n="59" d="100"/>
        </p:scale>
        <p:origin x="-372" y="-7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36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Arial" charset="0"/>
                <a:ea typeface="+mn-ea"/>
              </a:defRPr>
            </a:lvl1pPr>
          </a:lstStyle>
          <a:p>
            <a:pPr>
              <a:defRPr/>
            </a:pPr>
            <a:endParaRPr lang="en-US"/>
          </a:p>
        </p:txBody>
      </p:sp>
      <p:sp>
        <p:nvSpPr>
          <p:cNvPr id="15363"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charset="0"/>
                <a:ea typeface="+mn-ea"/>
              </a:defRPr>
            </a:lvl1pPr>
          </a:lstStyle>
          <a:p>
            <a:pPr>
              <a:defRPr/>
            </a:pPr>
            <a:endParaRPr lang="en-US"/>
          </a:p>
        </p:txBody>
      </p:sp>
      <p:sp>
        <p:nvSpPr>
          <p:cNvPr id="21508" name="Rectangle 4"/>
          <p:cNvSpPr>
            <a:spLocks noRo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15365"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15366"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charset="0"/>
                <a:ea typeface="+mn-ea"/>
              </a:defRPr>
            </a:lvl1pPr>
          </a:lstStyle>
          <a:p>
            <a:pPr>
              <a:defRPr/>
            </a:pPr>
            <a:endParaRPr lang="en-US"/>
          </a:p>
        </p:txBody>
      </p:sp>
      <p:sp>
        <p:nvSpPr>
          <p:cNvPr id="15367"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pitchFamily="34" charset="0"/>
              </a:defRPr>
            </a:lvl1pPr>
          </a:lstStyle>
          <a:p>
            <a:pPr>
              <a:defRPr/>
            </a:pPr>
            <a:fld id="{C8729F03-095F-4DFD-B7BA-6517E205E001}"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ＭＳ Ｐゴシック" charset="0"/>
        <a:cs typeface="+mn-cs"/>
      </a:defRPr>
    </a:lvl1pPr>
    <a:lvl2pPr marL="457200" algn="l" rtl="0" eaLnBrk="0" fontAlgn="base" hangingPunct="0">
      <a:spcBef>
        <a:spcPct val="30000"/>
      </a:spcBef>
      <a:spcAft>
        <a:spcPct val="0"/>
      </a:spcAft>
      <a:defRPr sz="1200" kern="1200">
        <a:solidFill>
          <a:schemeClr val="tx1"/>
        </a:solidFill>
        <a:latin typeface="Arial" charset="0"/>
        <a:ea typeface="ＭＳ Ｐゴシック" charset="0"/>
        <a:cs typeface="+mn-cs"/>
      </a:defRPr>
    </a:lvl2pPr>
    <a:lvl3pPr marL="914400" algn="l" rtl="0" eaLnBrk="0" fontAlgn="base" hangingPunct="0">
      <a:spcBef>
        <a:spcPct val="30000"/>
      </a:spcBef>
      <a:spcAft>
        <a:spcPct val="0"/>
      </a:spcAft>
      <a:defRPr sz="1200" kern="1200">
        <a:solidFill>
          <a:schemeClr val="tx1"/>
        </a:solidFill>
        <a:latin typeface="Arial" charset="0"/>
        <a:ea typeface="ＭＳ Ｐゴシック" charset="0"/>
        <a:cs typeface="+mn-cs"/>
      </a:defRPr>
    </a:lvl3pPr>
    <a:lvl4pPr marL="1371600" algn="l" rtl="0" eaLnBrk="0" fontAlgn="base" hangingPunct="0">
      <a:spcBef>
        <a:spcPct val="30000"/>
      </a:spcBef>
      <a:spcAft>
        <a:spcPct val="0"/>
      </a:spcAft>
      <a:defRPr sz="1200" kern="1200">
        <a:solidFill>
          <a:schemeClr val="tx1"/>
        </a:solidFill>
        <a:latin typeface="Arial" charset="0"/>
        <a:ea typeface="ＭＳ Ｐゴシック" charset="0"/>
        <a:cs typeface="+mn-cs"/>
      </a:defRPr>
    </a:lvl4pPr>
    <a:lvl5pPr marL="1828800" algn="l" rtl="0" eaLnBrk="0" fontAlgn="base" hangingPunct="0">
      <a:spcBef>
        <a:spcPct val="30000"/>
      </a:spcBef>
      <a:spcAft>
        <a:spcPct val="0"/>
      </a:spcAft>
      <a:defRPr sz="1200" kern="1200">
        <a:solidFill>
          <a:schemeClr val="tx1"/>
        </a:solidFill>
        <a:latin typeface="Arial" charset="0"/>
        <a:ea typeface="ＭＳ Ｐゴシック" charset="0"/>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7"/>
          <p:cNvSpPr>
            <a:spLocks noGrp="1" noChangeArrowheads="1"/>
          </p:cNvSpPr>
          <p:nvPr>
            <p:ph type="sldNum" sz="quarter" idx="5"/>
          </p:nvPr>
        </p:nvSpPr>
        <p:spPr>
          <a:noFill/>
        </p:spPr>
        <p:txBody>
          <a:bodyPr/>
          <a:lstStyle/>
          <a:p>
            <a:fld id="{B9B4141A-CD0F-48D2-9294-20FE14EF369C}" type="slidenum">
              <a:rPr lang="en-US" smtClean="0">
                <a:latin typeface="Arial" charset="0"/>
              </a:rPr>
              <a:pPr/>
              <a:t>4</a:t>
            </a:fld>
            <a:endParaRPr lang="en-US" smtClean="0">
              <a:latin typeface="Arial" charset="0"/>
            </a:endParaRPr>
          </a:p>
        </p:txBody>
      </p:sp>
      <p:sp>
        <p:nvSpPr>
          <p:cNvPr id="22531" name="Rectangle 2"/>
          <p:cNvSpPr>
            <a:spLocks noRot="1" noChangeArrowheads="1" noTextEdit="1"/>
          </p:cNvSpPr>
          <p:nvPr>
            <p:ph type="sldImg"/>
          </p:nvPr>
        </p:nvSpPr>
        <p:spPr>
          <a:ln/>
        </p:spPr>
      </p:sp>
      <p:sp>
        <p:nvSpPr>
          <p:cNvPr id="22532" name="Rectangle 3"/>
          <p:cNvSpPr>
            <a:spLocks noGrp="1" noChangeArrowheads="1"/>
          </p:cNvSpPr>
          <p:nvPr>
            <p:ph type="body" idx="1"/>
          </p:nvPr>
        </p:nvSpPr>
        <p:spPr>
          <a:noFill/>
          <a:ln/>
        </p:spPr>
        <p:txBody>
          <a:bodyPr/>
          <a:lstStyle/>
          <a:p>
            <a:pPr eaLnBrk="1" hangingPunct="1"/>
            <a:r>
              <a:rPr lang="en-US" smtClean="0">
                <a:ea typeface="ＭＳ Ｐゴシック" pitchFamily="34" charset="-128"/>
              </a:rPr>
              <a:t>There are two main types of therapeutic surfactants preparations: those obtained from natural sources and those of an entirely synthetic composition. Although all the preparations contain phospholipids , not all contain proteins and there are important structural and functional differences. </a:t>
            </a:r>
          </a:p>
          <a:p>
            <a:pPr eaLnBrk="1" hangingPunct="1"/>
            <a:r>
              <a:rPr lang="en-US" smtClean="0">
                <a:ea typeface="ＭＳ Ｐゴシック" pitchFamily="34" charset="-128"/>
              </a:rPr>
              <a:t>As animal derived surfactants the amount of SP Bpresent may differ amongst formulations and even the composition of the same brand of surfactatn may show variablity in protein content from one to another</a:t>
            </a:r>
          </a:p>
          <a:p>
            <a:pPr eaLnBrk="1" hangingPunct="1"/>
            <a:endParaRPr lang="en-US" smtClean="0">
              <a:ea typeface="ＭＳ Ｐゴシック" pitchFamily="34" charset="-128"/>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IN"/>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IN"/>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Rectangle 4"/>
          <p:cNvSpPr>
            <a:spLocks noGrp="1" noChangeArrowheads="1"/>
          </p:cNvSpPr>
          <p:nvPr>
            <p:ph type="dt" sz="half" idx="10"/>
          </p:nvPr>
        </p:nvSpPr>
        <p:spPr>
          <a:xfrm>
            <a:off x="457200" y="6245225"/>
            <a:ext cx="2133600" cy="476250"/>
          </a:xfrm>
          <a:prstGeom prst="rect">
            <a:avLst/>
          </a:prstGeom>
        </p:spPr>
        <p:txBody>
          <a:bodyPr/>
          <a:lstStyle>
            <a:lvl1pPr>
              <a:defRPr>
                <a:latin typeface="Arial" pitchFamily="34" charset="0"/>
                <a:ea typeface="+mn-ea"/>
              </a:defRPr>
            </a:lvl1pPr>
          </a:lstStyle>
          <a:p>
            <a:pPr>
              <a:defRPr/>
            </a:pPr>
            <a:endParaRPr lang="en-US"/>
          </a:p>
        </p:txBody>
      </p:sp>
      <p:sp>
        <p:nvSpPr>
          <p:cNvPr id="5" name="Rectangle 5"/>
          <p:cNvSpPr>
            <a:spLocks noGrp="1" noChangeArrowheads="1"/>
          </p:cNvSpPr>
          <p:nvPr>
            <p:ph type="ftr" sz="quarter" idx="11"/>
          </p:nvPr>
        </p:nvSpPr>
        <p:spPr>
          <a:xfrm>
            <a:off x="3124200" y="6245225"/>
            <a:ext cx="2895600" cy="476250"/>
          </a:xfrm>
          <a:prstGeom prst="rect">
            <a:avLst/>
          </a:prstGeom>
        </p:spPr>
        <p:txBody>
          <a:bodyPr/>
          <a:lstStyle>
            <a:lvl1pPr>
              <a:defRPr>
                <a:latin typeface="Arial" pitchFamily="34" charset="0"/>
                <a:ea typeface="+mn-ea"/>
              </a:defRPr>
            </a:lvl1pPr>
          </a:lstStyle>
          <a:p>
            <a:pPr>
              <a:defRPr/>
            </a:pPr>
            <a:endParaRPr lang="en-US"/>
          </a:p>
        </p:txBody>
      </p:sp>
      <p:sp>
        <p:nvSpPr>
          <p:cNvPr id="6" name="Rectangle 6"/>
          <p:cNvSpPr>
            <a:spLocks noGrp="1" noChangeArrowheads="1"/>
          </p:cNvSpPr>
          <p:nvPr>
            <p:ph type="sldNum" sz="quarter" idx="12"/>
          </p:nvPr>
        </p:nvSpPr>
        <p:spPr>
          <a:xfrm>
            <a:off x="6553200" y="6245225"/>
            <a:ext cx="2133600" cy="476250"/>
          </a:xfrm>
          <a:prstGeom prst="rect">
            <a:avLst/>
          </a:prstGeom>
        </p:spPr>
        <p:txBody>
          <a:bodyPr vert="horz" wrap="square" lIns="91440" tIns="45720" rIns="91440" bIns="45720" numCol="1" anchor="t" anchorCtr="0" compatLnSpc="1">
            <a:prstTxWarp prst="textNoShape">
              <a:avLst/>
            </a:prstTxWarp>
          </a:bodyPr>
          <a:lstStyle>
            <a:lvl1pPr>
              <a:defRPr>
                <a:latin typeface="Arial" pitchFamily="34" charset="0"/>
              </a:defRPr>
            </a:lvl1pPr>
          </a:lstStyle>
          <a:p>
            <a:pPr>
              <a:defRPr/>
            </a:pPr>
            <a:fld id="{907EB005-3F32-40AD-8541-4B0EAE8C2356}"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IN"/>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xfrm>
            <a:off x="457200" y="6245225"/>
            <a:ext cx="2133600" cy="476250"/>
          </a:xfrm>
          <a:prstGeom prst="rect">
            <a:avLst/>
          </a:prstGeom>
        </p:spPr>
        <p:txBody>
          <a:bodyPr/>
          <a:lstStyle>
            <a:lvl1pPr>
              <a:defRPr>
                <a:latin typeface="Arial" pitchFamily="34" charset="0"/>
                <a:ea typeface="+mn-ea"/>
              </a:defRPr>
            </a:lvl1pPr>
          </a:lstStyle>
          <a:p>
            <a:pPr>
              <a:defRPr/>
            </a:pPr>
            <a:endParaRPr lang="en-US"/>
          </a:p>
        </p:txBody>
      </p:sp>
      <p:sp>
        <p:nvSpPr>
          <p:cNvPr id="5" name="Rectangle 5"/>
          <p:cNvSpPr>
            <a:spLocks noGrp="1" noChangeArrowheads="1"/>
          </p:cNvSpPr>
          <p:nvPr>
            <p:ph type="ftr" sz="quarter" idx="11"/>
          </p:nvPr>
        </p:nvSpPr>
        <p:spPr>
          <a:xfrm>
            <a:off x="3124200" y="6245225"/>
            <a:ext cx="2895600" cy="476250"/>
          </a:xfrm>
          <a:prstGeom prst="rect">
            <a:avLst/>
          </a:prstGeom>
        </p:spPr>
        <p:txBody>
          <a:bodyPr/>
          <a:lstStyle>
            <a:lvl1pPr>
              <a:defRPr>
                <a:latin typeface="Arial" pitchFamily="34" charset="0"/>
                <a:ea typeface="+mn-ea"/>
              </a:defRPr>
            </a:lvl1pPr>
          </a:lstStyle>
          <a:p>
            <a:pPr>
              <a:defRPr/>
            </a:pPr>
            <a:endParaRPr lang="en-US"/>
          </a:p>
        </p:txBody>
      </p:sp>
      <p:sp>
        <p:nvSpPr>
          <p:cNvPr id="6" name="Rectangle 6"/>
          <p:cNvSpPr>
            <a:spLocks noGrp="1" noChangeArrowheads="1"/>
          </p:cNvSpPr>
          <p:nvPr>
            <p:ph type="sldNum" sz="quarter" idx="12"/>
          </p:nvPr>
        </p:nvSpPr>
        <p:spPr>
          <a:xfrm>
            <a:off x="6553200" y="6245225"/>
            <a:ext cx="2133600" cy="476250"/>
          </a:xfrm>
          <a:prstGeom prst="rect">
            <a:avLst/>
          </a:prstGeom>
        </p:spPr>
        <p:txBody>
          <a:bodyPr vert="horz" wrap="square" lIns="91440" tIns="45720" rIns="91440" bIns="45720" numCol="1" anchor="t" anchorCtr="0" compatLnSpc="1">
            <a:prstTxWarp prst="textNoShape">
              <a:avLst/>
            </a:prstTxWarp>
          </a:bodyPr>
          <a:lstStyle>
            <a:lvl1pPr>
              <a:defRPr>
                <a:latin typeface="Arial" pitchFamily="34" charset="0"/>
              </a:defRPr>
            </a:lvl1pPr>
          </a:lstStyle>
          <a:p>
            <a:pPr>
              <a:defRPr/>
            </a:pPr>
            <a:fld id="{74768DAD-5857-4BED-8C41-B05F0088C009}"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5" name="Rectangle 4"/>
          <p:cNvSpPr>
            <a:spLocks noGrp="1" noChangeArrowheads="1"/>
          </p:cNvSpPr>
          <p:nvPr>
            <p:ph type="dt" sz="half" idx="10"/>
          </p:nvPr>
        </p:nvSpPr>
        <p:spPr>
          <a:xfrm>
            <a:off x="457200" y="6245225"/>
            <a:ext cx="2133600" cy="476250"/>
          </a:xfrm>
          <a:prstGeom prst="rect">
            <a:avLst/>
          </a:prstGeom>
        </p:spPr>
        <p:txBody>
          <a:bodyPr/>
          <a:lstStyle>
            <a:lvl1pPr>
              <a:defRPr>
                <a:latin typeface="Arial" pitchFamily="34" charset="0"/>
                <a:ea typeface="+mn-ea"/>
              </a:defRPr>
            </a:lvl1pPr>
          </a:lstStyle>
          <a:p>
            <a:pPr>
              <a:defRPr/>
            </a:pPr>
            <a:endParaRPr lang="en-US"/>
          </a:p>
        </p:txBody>
      </p:sp>
      <p:sp>
        <p:nvSpPr>
          <p:cNvPr id="6" name="Rectangle 5"/>
          <p:cNvSpPr>
            <a:spLocks noGrp="1" noChangeArrowheads="1"/>
          </p:cNvSpPr>
          <p:nvPr>
            <p:ph type="ftr" sz="quarter" idx="11"/>
          </p:nvPr>
        </p:nvSpPr>
        <p:spPr>
          <a:xfrm>
            <a:off x="3124200" y="6245225"/>
            <a:ext cx="2895600" cy="476250"/>
          </a:xfrm>
          <a:prstGeom prst="rect">
            <a:avLst/>
          </a:prstGeom>
        </p:spPr>
        <p:txBody>
          <a:bodyPr/>
          <a:lstStyle>
            <a:lvl1pPr>
              <a:defRPr>
                <a:latin typeface="Arial" pitchFamily="34" charset="0"/>
                <a:ea typeface="+mn-ea"/>
              </a:defRPr>
            </a:lvl1pPr>
          </a:lstStyle>
          <a:p>
            <a:pPr>
              <a:defRPr/>
            </a:pPr>
            <a:endParaRPr lang="en-US"/>
          </a:p>
        </p:txBody>
      </p:sp>
      <p:sp>
        <p:nvSpPr>
          <p:cNvPr id="7" name="Rectangle 6"/>
          <p:cNvSpPr>
            <a:spLocks noGrp="1" noChangeArrowheads="1"/>
          </p:cNvSpPr>
          <p:nvPr>
            <p:ph type="sldNum" sz="quarter" idx="12"/>
          </p:nvPr>
        </p:nvSpPr>
        <p:spPr>
          <a:xfrm>
            <a:off x="6553200" y="6245225"/>
            <a:ext cx="2133600" cy="476250"/>
          </a:xfrm>
          <a:prstGeom prst="rect">
            <a:avLst/>
          </a:prstGeom>
        </p:spPr>
        <p:txBody>
          <a:bodyPr vert="horz" wrap="square" lIns="91440" tIns="45720" rIns="91440" bIns="45720" numCol="1" anchor="t" anchorCtr="0" compatLnSpc="1">
            <a:prstTxWarp prst="textNoShape">
              <a:avLst/>
            </a:prstTxWarp>
          </a:bodyPr>
          <a:lstStyle>
            <a:lvl1pPr>
              <a:defRPr>
                <a:latin typeface="Arial" pitchFamily="34" charset="0"/>
              </a:defRPr>
            </a:lvl1pPr>
          </a:lstStyle>
          <a:p>
            <a:pPr>
              <a:defRPr/>
            </a:pPr>
            <a:fld id="{E633DFFB-FF8D-4EC1-840A-A103C101D7E1}"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IN"/>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7" name="Rectangle 4"/>
          <p:cNvSpPr>
            <a:spLocks noGrp="1" noChangeArrowheads="1"/>
          </p:cNvSpPr>
          <p:nvPr>
            <p:ph type="dt" sz="half" idx="10"/>
          </p:nvPr>
        </p:nvSpPr>
        <p:spPr>
          <a:xfrm>
            <a:off x="457200" y="6245225"/>
            <a:ext cx="2133600" cy="476250"/>
          </a:xfrm>
          <a:prstGeom prst="rect">
            <a:avLst/>
          </a:prstGeom>
        </p:spPr>
        <p:txBody>
          <a:bodyPr/>
          <a:lstStyle>
            <a:lvl1pPr>
              <a:defRPr>
                <a:latin typeface="Arial" pitchFamily="34" charset="0"/>
                <a:ea typeface="+mn-ea"/>
              </a:defRPr>
            </a:lvl1pPr>
          </a:lstStyle>
          <a:p>
            <a:pPr>
              <a:defRPr/>
            </a:pPr>
            <a:endParaRPr lang="en-US"/>
          </a:p>
        </p:txBody>
      </p:sp>
      <p:sp>
        <p:nvSpPr>
          <p:cNvPr id="8" name="Rectangle 5"/>
          <p:cNvSpPr>
            <a:spLocks noGrp="1" noChangeArrowheads="1"/>
          </p:cNvSpPr>
          <p:nvPr>
            <p:ph type="ftr" sz="quarter" idx="11"/>
          </p:nvPr>
        </p:nvSpPr>
        <p:spPr>
          <a:xfrm>
            <a:off x="3124200" y="6245225"/>
            <a:ext cx="2895600" cy="476250"/>
          </a:xfrm>
          <a:prstGeom prst="rect">
            <a:avLst/>
          </a:prstGeom>
        </p:spPr>
        <p:txBody>
          <a:bodyPr/>
          <a:lstStyle>
            <a:lvl1pPr>
              <a:defRPr>
                <a:latin typeface="Arial" pitchFamily="34" charset="0"/>
                <a:ea typeface="+mn-ea"/>
              </a:defRPr>
            </a:lvl1pPr>
          </a:lstStyle>
          <a:p>
            <a:pPr>
              <a:defRPr/>
            </a:pPr>
            <a:endParaRPr lang="en-US"/>
          </a:p>
        </p:txBody>
      </p:sp>
      <p:sp>
        <p:nvSpPr>
          <p:cNvPr id="9" name="Rectangle 6"/>
          <p:cNvSpPr>
            <a:spLocks noGrp="1" noChangeArrowheads="1"/>
          </p:cNvSpPr>
          <p:nvPr>
            <p:ph type="sldNum" sz="quarter" idx="12"/>
          </p:nvPr>
        </p:nvSpPr>
        <p:spPr>
          <a:xfrm>
            <a:off x="6553200" y="6245225"/>
            <a:ext cx="2133600" cy="476250"/>
          </a:xfrm>
          <a:prstGeom prst="rect">
            <a:avLst/>
          </a:prstGeom>
        </p:spPr>
        <p:txBody>
          <a:bodyPr vert="horz" wrap="square" lIns="91440" tIns="45720" rIns="91440" bIns="45720" numCol="1" anchor="t" anchorCtr="0" compatLnSpc="1">
            <a:prstTxWarp prst="textNoShape">
              <a:avLst/>
            </a:prstTxWarp>
          </a:bodyPr>
          <a:lstStyle>
            <a:lvl1pPr>
              <a:defRPr>
                <a:latin typeface="Arial" pitchFamily="34" charset="0"/>
              </a:defRPr>
            </a:lvl1pPr>
          </a:lstStyle>
          <a:p>
            <a:pPr>
              <a:defRPr/>
            </a:pPr>
            <a:fld id="{15DECDEC-F6F7-466A-8DD3-E4AD5AF50FBC}"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Rectangle 4"/>
          <p:cNvSpPr>
            <a:spLocks noGrp="1" noChangeArrowheads="1"/>
          </p:cNvSpPr>
          <p:nvPr>
            <p:ph type="dt" sz="half" idx="10"/>
          </p:nvPr>
        </p:nvSpPr>
        <p:spPr>
          <a:xfrm>
            <a:off x="457200" y="6245225"/>
            <a:ext cx="2133600" cy="476250"/>
          </a:xfrm>
          <a:prstGeom prst="rect">
            <a:avLst/>
          </a:prstGeom>
        </p:spPr>
        <p:txBody>
          <a:bodyPr/>
          <a:lstStyle>
            <a:lvl1pPr>
              <a:defRPr>
                <a:latin typeface="Arial" pitchFamily="34" charset="0"/>
                <a:ea typeface="+mn-ea"/>
              </a:defRPr>
            </a:lvl1pPr>
          </a:lstStyle>
          <a:p>
            <a:pPr>
              <a:defRPr/>
            </a:pPr>
            <a:endParaRPr lang="en-US"/>
          </a:p>
        </p:txBody>
      </p:sp>
      <p:sp>
        <p:nvSpPr>
          <p:cNvPr id="4" name="Rectangle 5"/>
          <p:cNvSpPr>
            <a:spLocks noGrp="1" noChangeArrowheads="1"/>
          </p:cNvSpPr>
          <p:nvPr>
            <p:ph type="ftr" sz="quarter" idx="11"/>
          </p:nvPr>
        </p:nvSpPr>
        <p:spPr>
          <a:xfrm>
            <a:off x="3124200" y="6245225"/>
            <a:ext cx="2895600" cy="476250"/>
          </a:xfrm>
          <a:prstGeom prst="rect">
            <a:avLst/>
          </a:prstGeom>
        </p:spPr>
        <p:txBody>
          <a:bodyPr/>
          <a:lstStyle>
            <a:lvl1pPr>
              <a:defRPr>
                <a:latin typeface="Arial" pitchFamily="34" charset="0"/>
                <a:ea typeface="+mn-ea"/>
              </a:defRPr>
            </a:lvl1pPr>
          </a:lstStyle>
          <a:p>
            <a:pPr>
              <a:defRPr/>
            </a:pPr>
            <a:endParaRPr lang="en-US"/>
          </a:p>
        </p:txBody>
      </p:sp>
      <p:sp>
        <p:nvSpPr>
          <p:cNvPr id="5" name="Rectangle 6"/>
          <p:cNvSpPr>
            <a:spLocks noGrp="1" noChangeArrowheads="1"/>
          </p:cNvSpPr>
          <p:nvPr>
            <p:ph type="sldNum" sz="quarter" idx="12"/>
          </p:nvPr>
        </p:nvSpPr>
        <p:spPr>
          <a:xfrm>
            <a:off x="6553200" y="6245225"/>
            <a:ext cx="2133600" cy="476250"/>
          </a:xfrm>
          <a:prstGeom prst="rect">
            <a:avLst/>
          </a:prstGeom>
        </p:spPr>
        <p:txBody>
          <a:bodyPr vert="horz" wrap="square" lIns="91440" tIns="45720" rIns="91440" bIns="45720" numCol="1" anchor="t" anchorCtr="0" compatLnSpc="1">
            <a:prstTxWarp prst="textNoShape">
              <a:avLst/>
            </a:prstTxWarp>
          </a:bodyPr>
          <a:lstStyle>
            <a:lvl1pPr>
              <a:defRPr>
                <a:latin typeface="Arial" pitchFamily="34" charset="0"/>
              </a:defRPr>
            </a:lvl1pPr>
          </a:lstStyle>
          <a:p>
            <a:pPr>
              <a:defRPr/>
            </a:pPr>
            <a:fld id="{268FE146-ED33-4B8B-9987-24555C0B8CD1}"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xfrm>
            <a:off x="457200" y="6245225"/>
            <a:ext cx="2133600" cy="476250"/>
          </a:xfrm>
          <a:prstGeom prst="rect">
            <a:avLst/>
          </a:prstGeom>
        </p:spPr>
        <p:txBody>
          <a:bodyPr/>
          <a:lstStyle>
            <a:lvl1pPr>
              <a:defRPr>
                <a:latin typeface="Arial" pitchFamily="34" charset="0"/>
                <a:ea typeface="+mn-ea"/>
              </a:defRPr>
            </a:lvl1pPr>
          </a:lstStyle>
          <a:p>
            <a:pPr>
              <a:defRPr/>
            </a:pPr>
            <a:endParaRPr lang="en-US"/>
          </a:p>
        </p:txBody>
      </p:sp>
      <p:sp>
        <p:nvSpPr>
          <p:cNvPr id="3" name="Rectangle 5"/>
          <p:cNvSpPr>
            <a:spLocks noGrp="1" noChangeArrowheads="1"/>
          </p:cNvSpPr>
          <p:nvPr>
            <p:ph type="ftr" sz="quarter" idx="11"/>
          </p:nvPr>
        </p:nvSpPr>
        <p:spPr>
          <a:xfrm>
            <a:off x="3124200" y="6245225"/>
            <a:ext cx="2895600" cy="476250"/>
          </a:xfrm>
          <a:prstGeom prst="rect">
            <a:avLst/>
          </a:prstGeom>
        </p:spPr>
        <p:txBody>
          <a:bodyPr/>
          <a:lstStyle>
            <a:lvl1pPr>
              <a:defRPr>
                <a:latin typeface="Arial" pitchFamily="34" charset="0"/>
                <a:ea typeface="+mn-ea"/>
              </a:defRPr>
            </a:lvl1pPr>
          </a:lstStyle>
          <a:p>
            <a:pPr>
              <a:defRPr/>
            </a:pPr>
            <a:endParaRPr lang="en-US"/>
          </a:p>
        </p:txBody>
      </p:sp>
      <p:sp>
        <p:nvSpPr>
          <p:cNvPr id="4" name="Rectangle 6"/>
          <p:cNvSpPr>
            <a:spLocks noGrp="1" noChangeArrowheads="1"/>
          </p:cNvSpPr>
          <p:nvPr>
            <p:ph type="sldNum" sz="quarter" idx="12"/>
          </p:nvPr>
        </p:nvSpPr>
        <p:spPr>
          <a:xfrm>
            <a:off x="6553200" y="6245225"/>
            <a:ext cx="2133600" cy="476250"/>
          </a:xfrm>
          <a:prstGeom prst="rect">
            <a:avLst/>
          </a:prstGeom>
        </p:spPr>
        <p:txBody>
          <a:bodyPr vert="horz" wrap="square" lIns="91440" tIns="45720" rIns="91440" bIns="45720" numCol="1" anchor="t" anchorCtr="0" compatLnSpc="1">
            <a:prstTxWarp prst="textNoShape">
              <a:avLst/>
            </a:prstTxWarp>
          </a:bodyPr>
          <a:lstStyle>
            <a:lvl1pPr>
              <a:defRPr>
                <a:latin typeface="Arial" pitchFamily="34" charset="0"/>
              </a:defRPr>
            </a:lvl1pPr>
          </a:lstStyle>
          <a:p>
            <a:pPr>
              <a:defRPr/>
            </a:pPr>
            <a:fld id="{D2683F23-9952-4C41-9879-1F6349D32264}"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IN"/>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xfrm>
            <a:off x="457200" y="6245225"/>
            <a:ext cx="2133600" cy="476250"/>
          </a:xfrm>
          <a:prstGeom prst="rect">
            <a:avLst/>
          </a:prstGeom>
        </p:spPr>
        <p:txBody>
          <a:bodyPr/>
          <a:lstStyle>
            <a:lvl1pPr>
              <a:defRPr>
                <a:latin typeface="Arial" pitchFamily="34" charset="0"/>
                <a:ea typeface="+mn-ea"/>
              </a:defRPr>
            </a:lvl1pPr>
          </a:lstStyle>
          <a:p>
            <a:pPr>
              <a:defRPr/>
            </a:pPr>
            <a:endParaRPr lang="en-US"/>
          </a:p>
        </p:txBody>
      </p:sp>
      <p:sp>
        <p:nvSpPr>
          <p:cNvPr id="6" name="Rectangle 5"/>
          <p:cNvSpPr>
            <a:spLocks noGrp="1" noChangeArrowheads="1"/>
          </p:cNvSpPr>
          <p:nvPr>
            <p:ph type="ftr" sz="quarter" idx="11"/>
          </p:nvPr>
        </p:nvSpPr>
        <p:spPr>
          <a:xfrm>
            <a:off x="3124200" y="6245225"/>
            <a:ext cx="2895600" cy="476250"/>
          </a:xfrm>
          <a:prstGeom prst="rect">
            <a:avLst/>
          </a:prstGeom>
        </p:spPr>
        <p:txBody>
          <a:bodyPr/>
          <a:lstStyle>
            <a:lvl1pPr>
              <a:defRPr>
                <a:latin typeface="Arial" pitchFamily="34" charset="0"/>
                <a:ea typeface="+mn-ea"/>
              </a:defRPr>
            </a:lvl1pPr>
          </a:lstStyle>
          <a:p>
            <a:pPr>
              <a:defRPr/>
            </a:pPr>
            <a:endParaRPr lang="en-US"/>
          </a:p>
        </p:txBody>
      </p:sp>
      <p:sp>
        <p:nvSpPr>
          <p:cNvPr id="7" name="Rectangle 6"/>
          <p:cNvSpPr>
            <a:spLocks noGrp="1" noChangeArrowheads="1"/>
          </p:cNvSpPr>
          <p:nvPr>
            <p:ph type="sldNum" sz="quarter" idx="12"/>
          </p:nvPr>
        </p:nvSpPr>
        <p:spPr>
          <a:xfrm>
            <a:off x="6553200" y="6245225"/>
            <a:ext cx="2133600" cy="476250"/>
          </a:xfrm>
          <a:prstGeom prst="rect">
            <a:avLst/>
          </a:prstGeom>
        </p:spPr>
        <p:txBody>
          <a:bodyPr vert="horz" wrap="square" lIns="91440" tIns="45720" rIns="91440" bIns="45720" numCol="1" anchor="t" anchorCtr="0" compatLnSpc="1">
            <a:prstTxWarp prst="textNoShape">
              <a:avLst/>
            </a:prstTxWarp>
          </a:bodyPr>
          <a:lstStyle>
            <a:lvl1pPr>
              <a:defRPr>
                <a:latin typeface="Arial" pitchFamily="34" charset="0"/>
              </a:defRPr>
            </a:lvl1pPr>
          </a:lstStyle>
          <a:p>
            <a:pPr>
              <a:defRPr/>
            </a:pPr>
            <a:fld id="{BF94CA6E-82E7-42D8-A062-B487D38D2524}"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IN"/>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IN"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xfrm>
            <a:off x="457200" y="6245225"/>
            <a:ext cx="2133600" cy="476250"/>
          </a:xfrm>
          <a:prstGeom prst="rect">
            <a:avLst/>
          </a:prstGeom>
        </p:spPr>
        <p:txBody>
          <a:bodyPr/>
          <a:lstStyle>
            <a:lvl1pPr>
              <a:defRPr>
                <a:latin typeface="Arial" pitchFamily="34" charset="0"/>
                <a:ea typeface="+mn-ea"/>
              </a:defRPr>
            </a:lvl1pPr>
          </a:lstStyle>
          <a:p>
            <a:pPr>
              <a:defRPr/>
            </a:pPr>
            <a:endParaRPr lang="en-US"/>
          </a:p>
        </p:txBody>
      </p:sp>
      <p:sp>
        <p:nvSpPr>
          <p:cNvPr id="6" name="Rectangle 5"/>
          <p:cNvSpPr>
            <a:spLocks noGrp="1" noChangeArrowheads="1"/>
          </p:cNvSpPr>
          <p:nvPr>
            <p:ph type="ftr" sz="quarter" idx="11"/>
          </p:nvPr>
        </p:nvSpPr>
        <p:spPr>
          <a:xfrm>
            <a:off x="3124200" y="6245225"/>
            <a:ext cx="2895600" cy="476250"/>
          </a:xfrm>
          <a:prstGeom prst="rect">
            <a:avLst/>
          </a:prstGeom>
        </p:spPr>
        <p:txBody>
          <a:bodyPr/>
          <a:lstStyle>
            <a:lvl1pPr>
              <a:defRPr>
                <a:latin typeface="Arial" pitchFamily="34" charset="0"/>
                <a:ea typeface="+mn-ea"/>
              </a:defRPr>
            </a:lvl1pPr>
          </a:lstStyle>
          <a:p>
            <a:pPr>
              <a:defRPr/>
            </a:pPr>
            <a:endParaRPr lang="en-US"/>
          </a:p>
        </p:txBody>
      </p:sp>
      <p:sp>
        <p:nvSpPr>
          <p:cNvPr id="7" name="Rectangle 6"/>
          <p:cNvSpPr>
            <a:spLocks noGrp="1" noChangeArrowheads="1"/>
          </p:cNvSpPr>
          <p:nvPr>
            <p:ph type="sldNum" sz="quarter" idx="12"/>
          </p:nvPr>
        </p:nvSpPr>
        <p:spPr>
          <a:xfrm>
            <a:off x="6553200" y="6245225"/>
            <a:ext cx="2133600" cy="476250"/>
          </a:xfrm>
          <a:prstGeom prst="rect">
            <a:avLst/>
          </a:prstGeom>
        </p:spPr>
        <p:txBody>
          <a:bodyPr vert="horz" wrap="square" lIns="91440" tIns="45720" rIns="91440" bIns="45720" numCol="1" anchor="t" anchorCtr="0" compatLnSpc="1">
            <a:prstTxWarp prst="textNoShape">
              <a:avLst/>
            </a:prstTxWarp>
          </a:bodyPr>
          <a:lstStyle>
            <a:lvl1pPr>
              <a:defRPr>
                <a:latin typeface="Arial" pitchFamily="34" charset="0"/>
              </a:defRPr>
            </a:lvl1pPr>
          </a:lstStyle>
          <a:p>
            <a:pPr>
              <a:defRPr/>
            </a:pPr>
            <a:fld id="{E9A4486B-EC41-49AF-B58C-513008FB0C6C}"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Rectangle 4"/>
          <p:cNvSpPr>
            <a:spLocks noGrp="1" noChangeArrowheads="1"/>
          </p:cNvSpPr>
          <p:nvPr>
            <p:ph type="dt" sz="half" idx="10"/>
          </p:nvPr>
        </p:nvSpPr>
        <p:spPr>
          <a:xfrm>
            <a:off x="457200" y="6245225"/>
            <a:ext cx="2133600" cy="476250"/>
          </a:xfrm>
          <a:prstGeom prst="rect">
            <a:avLst/>
          </a:prstGeom>
        </p:spPr>
        <p:txBody>
          <a:bodyPr/>
          <a:lstStyle>
            <a:lvl1pPr>
              <a:defRPr>
                <a:latin typeface="Arial" pitchFamily="34" charset="0"/>
                <a:ea typeface="+mn-ea"/>
              </a:defRPr>
            </a:lvl1pPr>
          </a:lstStyle>
          <a:p>
            <a:pPr>
              <a:defRPr/>
            </a:pPr>
            <a:endParaRPr lang="en-US"/>
          </a:p>
        </p:txBody>
      </p:sp>
      <p:sp>
        <p:nvSpPr>
          <p:cNvPr id="5" name="Rectangle 5"/>
          <p:cNvSpPr>
            <a:spLocks noGrp="1" noChangeArrowheads="1"/>
          </p:cNvSpPr>
          <p:nvPr>
            <p:ph type="ftr" sz="quarter" idx="11"/>
          </p:nvPr>
        </p:nvSpPr>
        <p:spPr>
          <a:xfrm>
            <a:off x="3124200" y="6245225"/>
            <a:ext cx="2895600" cy="476250"/>
          </a:xfrm>
          <a:prstGeom prst="rect">
            <a:avLst/>
          </a:prstGeom>
        </p:spPr>
        <p:txBody>
          <a:bodyPr/>
          <a:lstStyle>
            <a:lvl1pPr>
              <a:defRPr>
                <a:latin typeface="Arial" pitchFamily="34" charset="0"/>
                <a:ea typeface="+mn-ea"/>
              </a:defRPr>
            </a:lvl1pPr>
          </a:lstStyle>
          <a:p>
            <a:pPr>
              <a:defRPr/>
            </a:pPr>
            <a:endParaRPr lang="en-US"/>
          </a:p>
        </p:txBody>
      </p:sp>
      <p:sp>
        <p:nvSpPr>
          <p:cNvPr id="6" name="Rectangle 6"/>
          <p:cNvSpPr>
            <a:spLocks noGrp="1" noChangeArrowheads="1"/>
          </p:cNvSpPr>
          <p:nvPr>
            <p:ph type="sldNum" sz="quarter" idx="12"/>
          </p:nvPr>
        </p:nvSpPr>
        <p:spPr>
          <a:xfrm>
            <a:off x="6553200" y="6245225"/>
            <a:ext cx="2133600" cy="476250"/>
          </a:xfrm>
          <a:prstGeom prst="rect">
            <a:avLst/>
          </a:prstGeom>
        </p:spPr>
        <p:txBody>
          <a:bodyPr vert="horz" wrap="square" lIns="91440" tIns="45720" rIns="91440" bIns="45720" numCol="1" anchor="t" anchorCtr="0" compatLnSpc="1">
            <a:prstTxWarp prst="textNoShape">
              <a:avLst/>
            </a:prstTxWarp>
          </a:bodyPr>
          <a:lstStyle>
            <a:lvl1pPr>
              <a:defRPr>
                <a:latin typeface="Arial" pitchFamily="34" charset="0"/>
              </a:defRPr>
            </a:lvl1pPr>
          </a:lstStyle>
          <a:p>
            <a:pPr>
              <a:defRPr/>
            </a:pPr>
            <a:fld id="{9034C425-F63E-4009-95C5-023106D323F5}"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IN"/>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Rectangle 4"/>
          <p:cNvSpPr>
            <a:spLocks noGrp="1" noChangeArrowheads="1"/>
          </p:cNvSpPr>
          <p:nvPr>
            <p:ph type="dt" sz="half" idx="10"/>
          </p:nvPr>
        </p:nvSpPr>
        <p:spPr>
          <a:xfrm>
            <a:off x="457200" y="6245225"/>
            <a:ext cx="2133600" cy="476250"/>
          </a:xfrm>
          <a:prstGeom prst="rect">
            <a:avLst/>
          </a:prstGeom>
        </p:spPr>
        <p:txBody>
          <a:bodyPr/>
          <a:lstStyle>
            <a:lvl1pPr>
              <a:defRPr>
                <a:latin typeface="Arial" pitchFamily="34" charset="0"/>
                <a:ea typeface="+mn-ea"/>
              </a:defRPr>
            </a:lvl1pPr>
          </a:lstStyle>
          <a:p>
            <a:pPr>
              <a:defRPr/>
            </a:pPr>
            <a:endParaRPr lang="en-US"/>
          </a:p>
        </p:txBody>
      </p:sp>
      <p:sp>
        <p:nvSpPr>
          <p:cNvPr id="5" name="Rectangle 5"/>
          <p:cNvSpPr>
            <a:spLocks noGrp="1" noChangeArrowheads="1"/>
          </p:cNvSpPr>
          <p:nvPr>
            <p:ph type="ftr" sz="quarter" idx="11"/>
          </p:nvPr>
        </p:nvSpPr>
        <p:spPr>
          <a:xfrm>
            <a:off x="3124200" y="6245225"/>
            <a:ext cx="2895600" cy="476250"/>
          </a:xfrm>
          <a:prstGeom prst="rect">
            <a:avLst/>
          </a:prstGeom>
        </p:spPr>
        <p:txBody>
          <a:bodyPr/>
          <a:lstStyle>
            <a:lvl1pPr>
              <a:defRPr>
                <a:latin typeface="Arial" pitchFamily="34" charset="0"/>
                <a:ea typeface="+mn-ea"/>
              </a:defRPr>
            </a:lvl1pPr>
          </a:lstStyle>
          <a:p>
            <a:pPr>
              <a:defRPr/>
            </a:pPr>
            <a:endParaRPr lang="en-US"/>
          </a:p>
        </p:txBody>
      </p:sp>
      <p:sp>
        <p:nvSpPr>
          <p:cNvPr id="6" name="Rectangle 6"/>
          <p:cNvSpPr>
            <a:spLocks noGrp="1" noChangeArrowheads="1"/>
          </p:cNvSpPr>
          <p:nvPr>
            <p:ph type="sldNum" sz="quarter" idx="12"/>
          </p:nvPr>
        </p:nvSpPr>
        <p:spPr>
          <a:xfrm>
            <a:off x="6553200" y="6245225"/>
            <a:ext cx="2133600" cy="476250"/>
          </a:xfrm>
          <a:prstGeom prst="rect">
            <a:avLst/>
          </a:prstGeom>
        </p:spPr>
        <p:txBody>
          <a:bodyPr vert="horz" wrap="square" lIns="91440" tIns="45720" rIns="91440" bIns="45720" numCol="1" anchor="t" anchorCtr="0" compatLnSpc="1">
            <a:prstTxWarp prst="textNoShape">
              <a:avLst/>
            </a:prstTxWarp>
          </a:bodyPr>
          <a:lstStyle>
            <a:lvl1pPr>
              <a:defRPr>
                <a:latin typeface="Arial" pitchFamily="34" charset="0"/>
              </a:defRPr>
            </a:lvl1pPr>
          </a:lstStyle>
          <a:p>
            <a:pPr>
              <a:defRPr/>
            </a:pPr>
            <a:fld id="{96C79548-D887-44ED-B660-B87CE8052361}" type="slidenum">
              <a:rPr lang="en-US"/>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IN"/>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Content Placeholder 3"/>
          <p:cNvSpPr>
            <a:spLocks noGrp="1"/>
          </p:cNvSpPr>
          <p:nvPr>
            <p:ph sz="half" idx="2"/>
          </p:nvPr>
        </p:nvSpPr>
        <p:spPr>
          <a:xfrm>
            <a:off x="4648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5" name="Rectangle 4"/>
          <p:cNvSpPr>
            <a:spLocks noGrp="1" noChangeArrowheads="1"/>
          </p:cNvSpPr>
          <p:nvPr>
            <p:ph type="dt" sz="half" idx="10"/>
          </p:nvPr>
        </p:nvSpPr>
        <p:spPr>
          <a:xfrm>
            <a:off x="457200" y="6245225"/>
            <a:ext cx="2133600" cy="476250"/>
          </a:xfrm>
          <a:prstGeom prst="rect">
            <a:avLst/>
          </a:prstGeom>
        </p:spPr>
        <p:txBody>
          <a:bodyPr/>
          <a:lstStyle>
            <a:lvl1pPr>
              <a:defRPr>
                <a:latin typeface="Arial" pitchFamily="34" charset="0"/>
                <a:ea typeface="+mn-ea"/>
              </a:defRPr>
            </a:lvl1pPr>
          </a:lstStyle>
          <a:p>
            <a:pPr>
              <a:defRPr/>
            </a:pPr>
            <a:endParaRPr lang="en-US"/>
          </a:p>
        </p:txBody>
      </p:sp>
      <p:sp>
        <p:nvSpPr>
          <p:cNvPr id="6" name="Rectangle 5"/>
          <p:cNvSpPr>
            <a:spLocks noGrp="1" noChangeArrowheads="1"/>
          </p:cNvSpPr>
          <p:nvPr>
            <p:ph type="ftr" sz="quarter" idx="11"/>
          </p:nvPr>
        </p:nvSpPr>
        <p:spPr>
          <a:xfrm>
            <a:off x="3124200" y="6245225"/>
            <a:ext cx="2895600" cy="476250"/>
          </a:xfrm>
          <a:prstGeom prst="rect">
            <a:avLst/>
          </a:prstGeom>
        </p:spPr>
        <p:txBody>
          <a:bodyPr/>
          <a:lstStyle>
            <a:lvl1pPr>
              <a:defRPr>
                <a:latin typeface="Arial" pitchFamily="34" charset="0"/>
                <a:ea typeface="+mn-ea"/>
              </a:defRPr>
            </a:lvl1pPr>
          </a:lstStyle>
          <a:p>
            <a:pPr>
              <a:defRPr/>
            </a:pPr>
            <a:endParaRPr lang="en-US"/>
          </a:p>
        </p:txBody>
      </p:sp>
      <p:sp>
        <p:nvSpPr>
          <p:cNvPr id="7" name="Rectangle 6"/>
          <p:cNvSpPr>
            <a:spLocks noGrp="1" noChangeArrowheads="1"/>
          </p:cNvSpPr>
          <p:nvPr>
            <p:ph type="sldNum" sz="quarter" idx="12"/>
          </p:nvPr>
        </p:nvSpPr>
        <p:spPr>
          <a:xfrm>
            <a:off x="6553200" y="6245225"/>
            <a:ext cx="2133600" cy="476250"/>
          </a:xfrm>
          <a:prstGeom prst="rect">
            <a:avLst/>
          </a:prstGeom>
        </p:spPr>
        <p:txBody>
          <a:bodyPr vert="horz" wrap="square" lIns="91440" tIns="45720" rIns="91440" bIns="45720" numCol="1" anchor="t" anchorCtr="0" compatLnSpc="1">
            <a:prstTxWarp prst="textNoShape">
              <a:avLst/>
            </a:prstTxWarp>
          </a:bodyPr>
          <a:lstStyle>
            <a:lvl1pPr>
              <a:defRPr>
                <a:latin typeface="Arial" pitchFamily="34" charset="0"/>
              </a:defRPr>
            </a:lvl1pPr>
          </a:lstStyle>
          <a:p>
            <a:pPr>
              <a:defRPr/>
            </a:pPr>
            <a:fld id="{E14E9171-E946-4C76-BEBC-2C33C88E4208}"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2051" name="Rectangle 3"/>
          <p:cNvSpPr>
            <a:spLocks noGrp="1" noChangeArrowheads="1"/>
          </p:cNvSpPr>
          <p:nvPr>
            <p:ph type="body" idx="1"/>
          </p:nvPr>
        </p:nvSpPr>
        <p:spPr bwMode="auto">
          <a:xfrm>
            <a:off x="457200" y="1600200"/>
            <a:ext cx="8229600" cy="4876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p:txBody>
      </p:sp>
    </p:spTree>
  </p:cSld>
  <p:clrMap bg1="lt1" tx1="dk1" bg2="lt2" tx2="dk2" accent1="accent1" accent2="accent2" accent3="accent3" accent4="accent4" accent5="accent5" accent6="accent6" hlink="hlink" folHlink="folHlink"/>
  <p:sldLayoutIdLst>
    <p:sldLayoutId id="2147484087" r:id="rId1"/>
    <p:sldLayoutId id="2147484088" r:id="rId2"/>
    <p:sldLayoutId id="2147484089" r:id="rId3"/>
    <p:sldLayoutId id="2147484090" r:id="rId4"/>
    <p:sldLayoutId id="2147484091" r:id="rId5"/>
    <p:sldLayoutId id="2147484092" r:id="rId6"/>
    <p:sldLayoutId id="2147484093" r:id="rId7"/>
    <p:sldLayoutId id="2147484094" r:id="rId8"/>
    <p:sldLayoutId id="2147484095" r:id="rId9"/>
    <p:sldLayoutId id="2147484096" r:id="rId10"/>
    <p:sldLayoutId id="2147484097" r:id="rId11"/>
    <p:sldLayoutId id="2147484098" r:id="rId12"/>
  </p:sldLayoutIdLst>
  <p:txStyles>
    <p:titleStyle>
      <a:lvl1pPr algn="ctr" rtl="0" eaLnBrk="0" fontAlgn="base" hangingPunct="0">
        <a:spcBef>
          <a:spcPct val="0"/>
        </a:spcBef>
        <a:spcAft>
          <a:spcPct val="0"/>
        </a:spcAft>
        <a:defRPr sz="4400" b="1">
          <a:solidFill>
            <a:srgbClr val="C00000"/>
          </a:solidFill>
          <a:latin typeface="Calibri" pitchFamily="34" charset="0"/>
          <a:ea typeface="ＭＳ Ｐゴシック" charset="0"/>
          <a:cs typeface="+mj-cs"/>
        </a:defRPr>
      </a:lvl1pPr>
      <a:lvl2pPr algn="ctr" rtl="0" eaLnBrk="0" fontAlgn="base" hangingPunct="0">
        <a:spcBef>
          <a:spcPct val="0"/>
        </a:spcBef>
        <a:spcAft>
          <a:spcPct val="0"/>
        </a:spcAft>
        <a:defRPr sz="4400" b="1">
          <a:solidFill>
            <a:srgbClr val="C00000"/>
          </a:solidFill>
          <a:latin typeface="Calibri" pitchFamily="34" charset="0"/>
          <a:ea typeface="ＭＳ Ｐゴシック" charset="0"/>
        </a:defRPr>
      </a:lvl2pPr>
      <a:lvl3pPr algn="ctr" rtl="0" eaLnBrk="0" fontAlgn="base" hangingPunct="0">
        <a:spcBef>
          <a:spcPct val="0"/>
        </a:spcBef>
        <a:spcAft>
          <a:spcPct val="0"/>
        </a:spcAft>
        <a:defRPr sz="4400" b="1">
          <a:solidFill>
            <a:srgbClr val="C00000"/>
          </a:solidFill>
          <a:latin typeface="Calibri" pitchFamily="34" charset="0"/>
          <a:ea typeface="ＭＳ Ｐゴシック" charset="0"/>
        </a:defRPr>
      </a:lvl3pPr>
      <a:lvl4pPr algn="ctr" rtl="0" eaLnBrk="0" fontAlgn="base" hangingPunct="0">
        <a:spcBef>
          <a:spcPct val="0"/>
        </a:spcBef>
        <a:spcAft>
          <a:spcPct val="0"/>
        </a:spcAft>
        <a:defRPr sz="4400" b="1">
          <a:solidFill>
            <a:srgbClr val="C00000"/>
          </a:solidFill>
          <a:latin typeface="Calibri" pitchFamily="34" charset="0"/>
          <a:ea typeface="ＭＳ Ｐゴシック" charset="0"/>
        </a:defRPr>
      </a:lvl4pPr>
      <a:lvl5pPr algn="ctr" rtl="0" eaLnBrk="0" fontAlgn="base" hangingPunct="0">
        <a:spcBef>
          <a:spcPct val="0"/>
        </a:spcBef>
        <a:spcAft>
          <a:spcPct val="0"/>
        </a:spcAft>
        <a:defRPr sz="4400" b="1">
          <a:solidFill>
            <a:srgbClr val="C00000"/>
          </a:solidFill>
          <a:latin typeface="Calibri" pitchFamily="34" charset="0"/>
          <a:ea typeface="ＭＳ Ｐゴシック"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lnSpc>
          <a:spcPct val="150000"/>
        </a:lnSpc>
        <a:spcBef>
          <a:spcPct val="20000"/>
        </a:spcBef>
        <a:spcAft>
          <a:spcPct val="0"/>
        </a:spcAft>
        <a:buClr>
          <a:srgbClr val="C00000"/>
        </a:buClr>
        <a:buFont typeface="Wingdings" pitchFamily="2" charset="2"/>
        <a:buChar char="§"/>
        <a:defRPr sz="3200" b="1">
          <a:solidFill>
            <a:schemeClr val="tx1"/>
          </a:solidFill>
          <a:latin typeface="Calibri" pitchFamily="34" charset="0"/>
          <a:ea typeface="ＭＳ Ｐゴシック" charset="0"/>
          <a:cs typeface="+mn-cs"/>
        </a:defRPr>
      </a:lvl1pPr>
      <a:lvl2pPr marL="742950" indent="-285750" algn="l" rtl="0" eaLnBrk="0" fontAlgn="base" hangingPunct="0">
        <a:lnSpc>
          <a:spcPct val="150000"/>
        </a:lnSpc>
        <a:spcBef>
          <a:spcPct val="20000"/>
        </a:spcBef>
        <a:spcAft>
          <a:spcPct val="0"/>
        </a:spcAft>
        <a:buClr>
          <a:srgbClr val="C00000"/>
        </a:buClr>
        <a:buFont typeface="Wingdings" pitchFamily="2" charset="2"/>
        <a:buChar char="§"/>
        <a:defRPr sz="2800" b="1">
          <a:solidFill>
            <a:schemeClr val="tx1"/>
          </a:solidFill>
          <a:latin typeface="Calibri" pitchFamily="34" charset="0"/>
          <a:ea typeface="ＭＳ Ｐゴシック" charset="0"/>
        </a:defRPr>
      </a:lvl2pPr>
      <a:lvl3pPr marL="1143000" indent="-228600" algn="l" rtl="0" eaLnBrk="0" fontAlgn="base" hangingPunct="0">
        <a:spcBef>
          <a:spcPct val="20000"/>
        </a:spcBef>
        <a:spcAft>
          <a:spcPct val="0"/>
        </a:spcAft>
        <a:buChar char="•"/>
        <a:defRPr sz="2400">
          <a:solidFill>
            <a:schemeClr val="tx1"/>
          </a:solidFill>
          <a:latin typeface="+mn-lt"/>
          <a:ea typeface="ＭＳ Ｐゴシック" charset="0"/>
        </a:defRPr>
      </a:lvl3pPr>
      <a:lvl4pPr marL="1600200" indent="-228600" algn="l" rtl="0" eaLnBrk="0" fontAlgn="base" hangingPunct="0">
        <a:spcBef>
          <a:spcPct val="20000"/>
        </a:spcBef>
        <a:spcAft>
          <a:spcPct val="0"/>
        </a:spcAft>
        <a:buChar char="–"/>
        <a:defRPr sz="2000">
          <a:solidFill>
            <a:schemeClr val="tx1"/>
          </a:solidFill>
          <a:latin typeface="+mn-lt"/>
          <a:ea typeface="ＭＳ Ｐゴシック" charset="0"/>
        </a:defRPr>
      </a:lvl4pPr>
      <a:lvl5pPr marL="2057400" indent="-228600" algn="l" rtl="0" eaLnBrk="0" fontAlgn="base" hangingPunct="0">
        <a:spcBef>
          <a:spcPct val="20000"/>
        </a:spcBef>
        <a:spcAft>
          <a:spcPct val="0"/>
        </a:spcAft>
        <a:buChar char="»"/>
        <a:defRPr sz="2000">
          <a:solidFill>
            <a:schemeClr val="tx1"/>
          </a:solidFill>
          <a:latin typeface="+mn-lt"/>
          <a:ea typeface="ＭＳ Ｐゴシック" charset="0"/>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2.xml"/><Relationship Id="rId1" Type="http://schemas.openxmlformats.org/officeDocument/2006/relationships/vmlDrawing" Target="../drawings/vmlDrawing1.vml"/><Relationship Id="rId4" Type="http://schemas.openxmlformats.org/officeDocument/2006/relationships/oleObject" Target="../embeddings/oleObject1.bin"/></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ctrTitle"/>
          </p:nvPr>
        </p:nvSpPr>
        <p:spPr>
          <a:xfrm>
            <a:off x="762000" y="1600200"/>
            <a:ext cx="7772400" cy="3048000"/>
          </a:xfrm>
        </p:spPr>
        <p:txBody>
          <a:bodyPr/>
          <a:lstStyle/>
          <a:p>
            <a:pPr eaLnBrk="1" hangingPunct="1"/>
            <a:r>
              <a:rPr lang="en-US" sz="6000" smtClean="0">
                <a:ea typeface="ＭＳ Ｐゴシック" pitchFamily="34" charset="-128"/>
              </a:rPr>
              <a:t>Surfactant for RDS</a:t>
            </a:r>
            <a:r>
              <a:rPr lang="en-US" sz="3600" smtClean="0">
                <a:ea typeface="ＭＳ Ｐゴシック" pitchFamily="34" charset="-128"/>
              </a:rPr>
              <a:t/>
            </a:r>
            <a:br>
              <a:rPr lang="en-US" sz="3600" smtClean="0">
                <a:ea typeface="ＭＳ Ｐゴシック" pitchFamily="34" charset="-128"/>
              </a:rPr>
            </a:br>
            <a:r>
              <a:rPr lang="en-US" sz="3600" smtClean="0">
                <a:ea typeface="ＭＳ Ｐゴシック" pitchFamily="34" charset="-128"/>
              </a:rPr>
              <a:t>Dr Jagjit Dalal</a:t>
            </a:r>
            <a:br>
              <a:rPr lang="en-US" sz="3600" smtClean="0">
                <a:ea typeface="ＭＳ Ｐゴシック" pitchFamily="34" charset="-128"/>
              </a:rPr>
            </a:br>
            <a:r>
              <a:rPr lang="en-US" sz="3600" smtClean="0">
                <a:ea typeface="ＭＳ Ｐゴシック" pitchFamily="34" charset="-128"/>
              </a:rPr>
              <a:t>MD, DM (Neonatology)</a:t>
            </a:r>
            <a:br>
              <a:rPr lang="en-US" sz="3600" smtClean="0">
                <a:ea typeface="ＭＳ Ｐゴシック" pitchFamily="34" charset="-128"/>
              </a:rPr>
            </a:br>
            <a:r>
              <a:rPr lang="en-US" sz="3600" smtClean="0">
                <a:ea typeface="ＭＳ Ｐゴシック" pitchFamily="34" charset="-128"/>
              </a:rPr>
              <a:t>Associate Professor</a:t>
            </a:r>
            <a:br>
              <a:rPr lang="en-US" sz="3600" smtClean="0">
                <a:ea typeface="ＭＳ Ｐゴシック" pitchFamily="34" charset="-128"/>
              </a:rPr>
            </a:br>
            <a:r>
              <a:rPr lang="en-US" sz="3600" smtClean="0">
                <a:ea typeface="ＭＳ Ｐゴシック" pitchFamily="34" charset="-128"/>
              </a:rPr>
              <a:t>Department of pediatrics, PGIMS Rohtak, Haryana</a:t>
            </a:r>
            <a:r>
              <a:rPr lang="en-US" sz="6000" smtClean="0">
                <a:ea typeface="ＭＳ Ｐゴシック" pitchFamily="34" charset="-128"/>
              </a:rPr>
              <a:t/>
            </a:r>
            <a:br>
              <a:rPr lang="en-US" sz="6000" smtClean="0">
                <a:ea typeface="ＭＳ Ｐゴシック" pitchFamily="34" charset="-128"/>
              </a:rPr>
            </a:br>
            <a:endParaRPr lang="en-US" sz="6000" smtClean="0">
              <a:ea typeface="ＭＳ Ｐゴシック" pitchFamily="34" charset="-128"/>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Content Placeholder 8"/>
          <p:cNvSpPr>
            <a:spLocks noGrp="1"/>
          </p:cNvSpPr>
          <p:nvPr>
            <p:ph sz="half" idx="2"/>
          </p:nvPr>
        </p:nvSpPr>
        <p:spPr>
          <a:xfrm>
            <a:off x="457200" y="1828800"/>
            <a:ext cx="5791200" cy="3884613"/>
          </a:xfrm>
        </p:spPr>
        <p:txBody>
          <a:bodyPr/>
          <a:lstStyle/>
          <a:p>
            <a:pPr eaLnBrk="1" hangingPunct="1">
              <a:lnSpc>
                <a:spcPct val="200000"/>
              </a:lnSpc>
            </a:pPr>
            <a:r>
              <a:rPr lang="en-US" sz="2800" smtClean="0">
                <a:ea typeface="ＭＳ Ｐゴシック" pitchFamily="34" charset="-128"/>
              </a:rPr>
              <a:t>What are different  preparations ?</a:t>
            </a:r>
          </a:p>
          <a:p>
            <a:pPr eaLnBrk="1" hangingPunct="1">
              <a:lnSpc>
                <a:spcPct val="200000"/>
              </a:lnSpc>
            </a:pPr>
            <a:r>
              <a:rPr lang="en-US" sz="2800" smtClean="0">
                <a:ea typeface="ＭＳ Ｐゴシック" pitchFamily="34" charset="-128"/>
              </a:rPr>
              <a:t>What is the dose?</a:t>
            </a:r>
          </a:p>
          <a:p>
            <a:pPr eaLnBrk="1" hangingPunct="1">
              <a:lnSpc>
                <a:spcPct val="200000"/>
              </a:lnSpc>
            </a:pPr>
            <a:r>
              <a:rPr lang="en-US" sz="2800" smtClean="0">
                <a:ea typeface="ＭＳ Ｐゴシック" pitchFamily="34" charset="-128"/>
              </a:rPr>
              <a:t>When (time) to give surfactant ?</a:t>
            </a:r>
          </a:p>
        </p:txBody>
      </p:sp>
      <p:sp>
        <p:nvSpPr>
          <p:cNvPr id="15363" name="Title 4"/>
          <p:cNvSpPr>
            <a:spLocks noGrp="1"/>
          </p:cNvSpPr>
          <p:nvPr>
            <p:ph type="title"/>
          </p:nvPr>
        </p:nvSpPr>
        <p:spPr/>
        <p:txBody>
          <a:bodyPr/>
          <a:lstStyle/>
          <a:p>
            <a:r>
              <a:rPr lang="en-US" smtClean="0">
                <a:ea typeface="ＭＳ Ｐゴシック" pitchFamily="34" charset="-128"/>
              </a:rPr>
              <a:t>Overview of Presentation</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4"/>
          <p:cNvSpPr>
            <a:spLocks noGrp="1" noChangeArrowheads="1"/>
          </p:cNvSpPr>
          <p:nvPr>
            <p:ph type="ctrTitle"/>
          </p:nvPr>
        </p:nvSpPr>
        <p:spPr/>
        <p:txBody>
          <a:bodyPr/>
          <a:lstStyle/>
          <a:p>
            <a:pPr eaLnBrk="1" hangingPunct="1"/>
            <a:r>
              <a:rPr lang="en-US" sz="4800" smtClean="0">
                <a:ea typeface="ＭＳ Ｐゴシック" pitchFamily="34" charset="-128"/>
              </a:rPr>
              <a:t>What are different preparations ?</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7" name="Rectangle 3"/>
          <p:cNvSpPr>
            <a:spLocks noGrp="1" noChangeArrowheads="1"/>
          </p:cNvSpPr>
          <p:nvPr>
            <p:ph type="body" sz="half" idx="1"/>
          </p:nvPr>
        </p:nvSpPr>
        <p:spPr>
          <a:xfrm>
            <a:off x="609600" y="1600200"/>
            <a:ext cx="7315200" cy="4724400"/>
          </a:xfrm>
        </p:spPr>
        <p:txBody>
          <a:bodyPr/>
          <a:lstStyle/>
          <a:p>
            <a:pPr eaLnBrk="1" hangingPunct="1">
              <a:lnSpc>
                <a:spcPct val="130000"/>
              </a:lnSpc>
            </a:pPr>
            <a:endParaRPr lang="en-US" sz="2800" smtClean="0">
              <a:ea typeface="ＭＳ Ｐゴシック" pitchFamily="34" charset="-128"/>
            </a:endParaRPr>
          </a:p>
          <a:p>
            <a:pPr eaLnBrk="1" hangingPunct="1">
              <a:lnSpc>
                <a:spcPct val="130000"/>
              </a:lnSpc>
            </a:pPr>
            <a:r>
              <a:rPr lang="en-US" sz="2800" smtClean="0">
                <a:ea typeface="ＭＳ Ｐゴシック" pitchFamily="34" charset="-128"/>
              </a:rPr>
              <a:t>Bovine  (</a:t>
            </a:r>
            <a:r>
              <a:rPr lang="en-US" sz="2800" i="1" smtClean="0">
                <a:ea typeface="ＭＳ Ｐゴシック" pitchFamily="34" charset="-128"/>
              </a:rPr>
              <a:t>Survanta, Neosurf</a:t>
            </a:r>
            <a:r>
              <a:rPr lang="en-US" sz="2800" smtClean="0">
                <a:ea typeface="ＭＳ Ｐゴシック" pitchFamily="34" charset="-128"/>
              </a:rPr>
              <a:t>, Infasurf, Alveofact)</a:t>
            </a:r>
          </a:p>
          <a:p>
            <a:pPr eaLnBrk="1" hangingPunct="1">
              <a:lnSpc>
                <a:spcPct val="130000"/>
              </a:lnSpc>
            </a:pPr>
            <a:r>
              <a:rPr lang="en-US" sz="2800" smtClean="0">
                <a:ea typeface="ＭＳ Ｐゴシック" pitchFamily="34" charset="-128"/>
              </a:rPr>
              <a:t>Porcine (</a:t>
            </a:r>
            <a:r>
              <a:rPr lang="en-US" sz="2800" i="1" smtClean="0">
                <a:ea typeface="ＭＳ Ｐゴシック" pitchFamily="34" charset="-128"/>
              </a:rPr>
              <a:t>Curosurf</a:t>
            </a:r>
            <a:r>
              <a:rPr lang="en-US" sz="2800" smtClean="0">
                <a:ea typeface="ＭＳ Ｐゴシック" pitchFamily="34" charset="-128"/>
              </a:rPr>
              <a:t>)</a:t>
            </a:r>
          </a:p>
          <a:p>
            <a:pPr eaLnBrk="1" hangingPunct="1">
              <a:lnSpc>
                <a:spcPct val="130000"/>
              </a:lnSpc>
              <a:buFont typeface="Wingdings" pitchFamily="2" charset="2"/>
              <a:buNone/>
            </a:pPr>
            <a:endParaRPr lang="en-US" sz="2800" smtClean="0">
              <a:ea typeface="ＭＳ Ｐゴシック" pitchFamily="34" charset="-128"/>
            </a:endParaRPr>
          </a:p>
        </p:txBody>
      </p:sp>
      <p:graphicFrame>
        <p:nvGraphicFramePr>
          <p:cNvPr id="1026" name="Object 4"/>
          <p:cNvGraphicFramePr>
            <a:graphicFrameLocks noChangeAspect="1"/>
          </p:cNvGraphicFramePr>
          <p:nvPr>
            <p:ph sz="half" idx="2"/>
          </p:nvPr>
        </p:nvGraphicFramePr>
        <p:xfrm>
          <a:off x="6477000" y="2667000"/>
          <a:ext cx="2452688" cy="2514600"/>
        </p:xfrm>
        <a:graphic>
          <a:graphicData uri="http://schemas.openxmlformats.org/presentationml/2006/ole">
            <p:oleObj spid="_x0000_s1026" r:id="rId4" imgW="2438095" imgH="2409524" progId="Paint.Picture">
              <p:embed/>
            </p:oleObj>
          </a:graphicData>
        </a:graphic>
      </p:graphicFrame>
      <p:sp>
        <p:nvSpPr>
          <p:cNvPr id="1028" name="Title 4"/>
          <p:cNvSpPr>
            <a:spLocks noGrp="1"/>
          </p:cNvSpPr>
          <p:nvPr>
            <p:ph type="title"/>
          </p:nvPr>
        </p:nvSpPr>
        <p:spPr/>
        <p:txBody>
          <a:bodyPr/>
          <a:lstStyle/>
          <a:p>
            <a:r>
              <a:rPr lang="en-US" smtClean="0">
                <a:ea typeface="ＭＳ Ｐゴシック" pitchFamily="34" charset="-128"/>
              </a:rPr>
              <a:t>Surfactant Preparations</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733" name="Group 85"/>
          <p:cNvGraphicFramePr>
            <a:graphicFrameLocks noGrp="1"/>
          </p:cNvGraphicFramePr>
          <p:nvPr/>
        </p:nvGraphicFramePr>
        <p:xfrm>
          <a:off x="838200" y="1371600"/>
          <a:ext cx="7620000" cy="4419599"/>
        </p:xfrm>
        <a:graphic>
          <a:graphicData uri="http://schemas.openxmlformats.org/drawingml/2006/table">
            <a:tbl>
              <a:tblPr/>
              <a:tblGrid>
                <a:gridCol w="2254898"/>
                <a:gridCol w="2099388"/>
                <a:gridCol w="3265714"/>
              </a:tblGrid>
              <a:tr h="1143767">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dirty="0" smtClean="0">
                          <a:ln>
                            <a:noFill/>
                          </a:ln>
                          <a:solidFill>
                            <a:schemeClr val="bg1"/>
                          </a:solidFill>
                          <a:effectLst/>
                          <a:latin typeface="Calibri" pitchFamily="34" charset="0"/>
                        </a:rPr>
                        <a:t>Surfactant</a:t>
                      </a:r>
                    </a:p>
                  </a:txBody>
                  <a:tcPr marT="45721" marB="45721" anchor="ctr" horzOverflow="overflow">
                    <a:lnL w="12700" cap="flat" cmpd="sng" algn="ctr">
                      <a:solidFill>
                        <a:srgbClr val="C00000"/>
                      </a:solidFill>
                      <a:prstDash val="solid"/>
                      <a:round/>
                      <a:headEnd type="none" w="med" len="med"/>
                      <a:tailEnd type="none" w="med" len="med"/>
                    </a:lnL>
                    <a:lnR w="12700" cap="flat" cmpd="sng" algn="ctr">
                      <a:solidFill>
                        <a:srgbClr val="C00000"/>
                      </a:solidFill>
                      <a:prstDash val="solid"/>
                      <a:round/>
                      <a:headEnd type="none" w="med" len="med"/>
                      <a:tailEnd type="none" w="med" len="med"/>
                    </a:lnR>
                    <a:lnT w="12700" cap="flat" cmpd="sng" algn="ctr">
                      <a:solidFill>
                        <a:srgbClr val="C00000"/>
                      </a:solidFill>
                      <a:prstDash val="solid"/>
                      <a:round/>
                      <a:headEnd type="none" w="med" len="med"/>
                      <a:tailEnd type="none" w="med" len="med"/>
                    </a:lnT>
                    <a:lnB w="12700" cap="flat" cmpd="sng" algn="ctr">
                      <a:solidFill>
                        <a:srgbClr val="C00000"/>
                      </a:solidFill>
                      <a:prstDash val="solid"/>
                      <a:round/>
                      <a:headEnd type="none" w="med" len="med"/>
                      <a:tailEnd type="none" w="med" len="med"/>
                    </a:lnB>
                    <a:lnTlToBr>
                      <a:noFill/>
                    </a:lnTlToBr>
                    <a:lnBlToTr>
                      <a:noFill/>
                    </a:lnBlToTr>
                    <a:solidFill>
                      <a:srgbClr val="C00000"/>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dirty="0" smtClean="0">
                          <a:ln>
                            <a:noFill/>
                          </a:ln>
                          <a:solidFill>
                            <a:schemeClr val="bg1"/>
                          </a:solidFill>
                          <a:effectLst/>
                          <a:latin typeface="Calibri" pitchFamily="34" charset="0"/>
                        </a:rPr>
                        <a:t>Dose</a:t>
                      </a:r>
                    </a:p>
                  </a:txBody>
                  <a:tcPr marT="45721" marB="45721" anchor="ctr" horzOverflow="overflow">
                    <a:lnL w="12700" cap="flat" cmpd="sng" algn="ctr">
                      <a:solidFill>
                        <a:srgbClr val="C00000"/>
                      </a:solidFill>
                      <a:prstDash val="solid"/>
                      <a:round/>
                      <a:headEnd type="none" w="med" len="med"/>
                      <a:tailEnd type="none" w="med" len="med"/>
                    </a:lnL>
                    <a:lnR w="12700" cap="flat" cmpd="sng" algn="ctr">
                      <a:solidFill>
                        <a:srgbClr val="C00000"/>
                      </a:solidFill>
                      <a:prstDash val="solid"/>
                      <a:round/>
                      <a:headEnd type="none" w="med" len="med"/>
                      <a:tailEnd type="none" w="med" len="med"/>
                    </a:lnR>
                    <a:lnT w="12700" cap="flat" cmpd="sng" algn="ctr">
                      <a:solidFill>
                        <a:srgbClr val="C00000"/>
                      </a:solidFill>
                      <a:prstDash val="solid"/>
                      <a:round/>
                      <a:headEnd type="none" w="med" len="med"/>
                      <a:tailEnd type="none" w="med" len="med"/>
                    </a:lnT>
                    <a:lnB w="12700" cap="flat" cmpd="sng" algn="ctr">
                      <a:solidFill>
                        <a:srgbClr val="C00000"/>
                      </a:solidFill>
                      <a:prstDash val="solid"/>
                      <a:round/>
                      <a:headEnd type="none" w="med" len="med"/>
                      <a:tailEnd type="none" w="med" len="med"/>
                    </a:lnB>
                    <a:lnTlToBr>
                      <a:noFill/>
                    </a:lnTlToBr>
                    <a:lnBlToTr>
                      <a:noFill/>
                    </a:lnBlToTr>
                    <a:solidFill>
                      <a:srgbClr val="C00000"/>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dirty="0" smtClean="0">
                          <a:ln>
                            <a:noFill/>
                          </a:ln>
                          <a:solidFill>
                            <a:schemeClr val="bg1"/>
                          </a:solidFill>
                          <a:effectLst/>
                          <a:latin typeface="Calibri" pitchFamily="34" charset="0"/>
                        </a:rPr>
                        <a:t>Available </a:t>
                      </a:r>
                    </a:p>
                  </a:txBody>
                  <a:tcPr marT="45721" marB="45721" anchor="ctr" horzOverflow="overflow">
                    <a:lnL w="12700" cap="flat" cmpd="sng" algn="ctr">
                      <a:solidFill>
                        <a:srgbClr val="C00000"/>
                      </a:solidFill>
                      <a:prstDash val="solid"/>
                      <a:round/>
                      <a:headEnd type="none" w="med" len="med"/>
                      <a:tailEnd type="none" w="med" len="med"/>
                    </a:lnL>
                    <a:lnR w="12700" cap="flat" cmpd="sng" algn="ctr">
                      <a:solidFill>
                        <a:srgbClr val="C00000"/>
                      </a:solidFill>
                      <a:prstDash val="solid"/>
                      <a:round/>
                      <a:headEnd type="none" w="med" len="med"/>
                      <a:tailEnd type="none" w="med" len="med"/>
                    </a:lnR>
                    <a:lnT w="12700" cap="flat" cmpd="sng" algn="ctr">
                      <a:solidFill>
                        <a:srgbClr val="C00000"/>
                      </a:solidFill>
                      <a:prstDash val="solid"/>
                      <a:round/>
                      <a:headEnd type="none" w="med" len="med"/>
                      <a:tailEnd type="none" w="med" len="med"/>
                    </a:lnT>
                    <a:lnB w="12700" cap="flat" cmpd="sng" algn="ctr">
                      <a:solidFill>
                        <a:srgbClr val="C00000"/>
                      </a:solidFill>
                      <a:prstDash val="solid"/>
                      <a:round/>
                      <a:headEnd type="none" w="med" len="med"/>
                      <a:tailEnd type="none" w="med" len="med"/>
                    </a:lnB>
                    <a:lnTlToBr>
                      <a:noFill/>
                    </a:lnTlToBr>
                    <a:lnBlToTr>
                      <a:noFill/>
                    </a:lnBlToTr>
                    <a:solidFill>
                      <a:srgbClr val="C00000"/>
                    </a:solidFill>
                  </a:tcPr>
                </a:tc>
              </a:tr>
              <a:tr h="98491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dirty="0" err="1" smtClean="0">
                          <a:ln>
                            <a:noFill/>
                          </a:ln>
                          <a:solidFill>
                            <a:schemeClr val="tx1"/>
                          </a:solidFill>
                          <a:effectLst/>
                          <a:latin typeface="Calibri" pitchFamily="34" charset="0"/>
                        </a:rPr>
                        <a:t>Survanta</a:t>
                      </a:r>
                      <a:endParaRPr kumimoji="0" lang="en-US" sz="2800" b="1" i="0" u="none" strike="noStrike" cap="none" normalizeH="0" baseline="0" dirty="0" smtClean="0">
                        <a:ln>
                          <a:noFill/>
                        </a:ln>
                        <a:solidFill>
                          <a:schemeClr val="tx1"/>
                        </a:solidFill>
                        <a:effectLst/>
                        <a:latin typeface="Calibri" pitchFamily="34" charset="0"/>
                      </a:endParaRPr>
                    </a:p>
                  </a:txBody>
                  <a:tcPr marT="45721" marB="45721" anchor="ctr" horzOverflow="overflow">
                    <a:lnL w="12700" cap="flat" cmpd="sng" algn="ctr">
                      <a:solidFill>
                        <a:srgbClr val="C00000"/>
                      </a:solidFill>
                      <a:prstDash val="solid"/>
                      <a:round/>
                      <a:headEnd type="none" w="med" len="med"/>
                      <a:tailEnd type="none" w="med" len="med"/>
                    </a:lnL>
                    <a:lnR w="12700" cap="flat" cmpd="sng" algn="ctr">
                      <a:solidFill>
                        <a:srgbClr val="C00000"/>
                      </a:solidFill>
                      <a:prstDash val="solid"/>
                      <a:round/>
                      <a:headEnd type="none" w="med" len="med"/>
                      <a:tailEnd type="none" w="med" len="med"/>
                    </a:lnR>
                    <a:lnT w="12700" cap="flat" cmpd="sng" algn="ctr">
                      <a:solidFill>
                        <a:srgbClr val="C00000"/>
                      </a:solidFill>
                      <a:prstDash val="solid"/>
                      <a:round/>
                      <a:headEnd type="none" w="med" len="med"/>
                      <a:tailEnd type="none" w="med" len="med"/>
                    </a:lnT>
                    <a:lnB w="12700" cap="flat" cmpd="sng" algn="ctr">
                      <a:solidFill>
                        <a:srgbClr val="C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dirty="0" smtClean="0">
                          <a:ln>
                            <a:noFill/>
                          </a:ln>
                          <a:solidFill>
                            <a:schemeClr val="tx1"/>
                          </a:solidFill>
                          <a:effectLst/>
                          <a:latin typeface="Calibri" pitchFamily="34" charset="0"/>
                        </a:rPr>
                        <a:t>4ml/kg</a:t>
                      </a:r>
                    </a:p>
                  </a:txBody>
                  <a:tcPr marT="45721" marB="45721" anchor="ctr" horzOverflow="overflow">
                    <a:lnL w="12700" cap="flat" cmpd="sng" algn="ctr">
                      <a:solidFill>
                        <a:srgbClr val="C00000"/>
                      </a:solidFill>
                      <a:prstDash val="solid"/>
                      <a:round/>
                      <a:headEnd type="none" w="med" len="med"/>
                      <a:tailEnd type="none" w="med" len="med"/>
                    </a:lnL>
                    <a:lnR w="12700" cap="flat" cmpd="sng" algn="ctr">
                      <a:solidFill>
                        <a:srgbClr val="C00000"/>
                      </a:solidFill>
                      <a:prstDash val="solid"/>
                      <a:round/>
                      <a:headEnd type="none" w="med" len="med"/>
                      <a:tailEnd type="none" w="med" len="med"/>
                    </a:lnR>
                    <a:lnT w="12700" cap="flat" cmpd="sng" algn="ctr">
                      <a:solidFill>
                        <a:srgbClr val="C00000"/>
                      </a:solidFill>
                      <a:prstDash val="solid"/>
                      <a:round/>
                      <a:headEnd type="none" w="med" len="med"/>
                      <a:tailEnd type="none" w="med" len="med"/>
                    </a:lnT>
                    <a:lnB w="12700" cap="flat" cmpd="sng" algn="ctr">
                      <a:solidFill>
                        <a:srgbClr val="C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dirty="0" smtClean="0">
                          <a:ln>
                            <a:noFill/>
                          </a:ln>
                          <a:solidFill>
                            <a:schemeClr val="tx1"/>
                          </a:solidFill>
                          <a:effectLst/>
                          <a:latin typeface="Calibri" pitchFamily="34" charset="0"/>
                        </a:rPr>
                        <a:t>4ml, 8ml</a:t>
                      </a:r>
                    </a:p>
                  </a:txBody>
                  <a:tcPr marT="45721" marB="45721" anchor="ctr" horzOverflow="overflow">
                    <a:lnL w="12700" cap="flat" cmpd="sng" algn="ctr">
                      <a:solidFill>
                        <a:srgbClr val="C00000"/>
                      </a:solidFill>
                      <a:prstDash val="solid"/>
                      <a:round/>
                      <a:headEnd type="none" w="med" len="med"/>
                      <a:tailEnd type="none" w="med" len="med"/>
                    </a:lnL>
                    <a:lnR w="12700" cap="flat" cmpd="sng" algn="ctr">
                      <a:solidFill>
                        <a:srgbClr val="C00000"/>
                      </a:solidFill>
                      <a:prstDash val="solid"/>
                      <a:round/>
                      <a:headEnd type="none" w="med" len="med"/>
                      <a:tailEnd type="none" w="med" len="med"/>
                    </a:lnR>
                    <a:lnT w="12700" cap="flat" cmpd="sng" algn="ctr">
                      <a:solidFill>
                        <a:srgbClr val="C00000"/>
                      </a:solidFill>
                      <a:prstDash val="solid"/>
                      <a:round/>
                      <a:headEnd type="none" w="med" len="med"/>
                      <a:tailEnd type="none" w="med" len="med"/>
                    </a:lnT>
                    <a:lnB w="12700" cap="flat" cmpd="sng" algn="ctr">
                      <a:solidFill>
                        <a:srgbClr val="C00000"/>
                      </a:solidFill>
                      <a:prstDash val="solid"/>
                      <a:round/>
                      <a:headEnd type="none" w="med" len="med"/>
                      <a:tailEnd type="none" w="med" len="med"/>
                    </a:lnB>
                    <a:lnTlToBr>
                      <a:noFill/>
                    </a:lnTlToBr>
                    <a:lnBlToTr>
                      <a:noFill/>
                    </a:lnBlToTr>
                    <a:noFill/>
                  </a:tcPr>
                </a:tc>
              </a:tr>
              <a:tr h="1145461">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smtClean="0">
                          <a:ln>
                            <a:noFill/>
                          </a:ln>
                          <a:solidFill>
                            <a:schemeClr val="tx1"/>
                          </a:solidFill>
                          <a:effectLst/>
                          <a:latin typeface="Calibri" pitchFamily="34" charset="0"/>
                        </a:rPr>
                        <a:t>Curosurf</a:t>
                      </a:r>
                    </a:p>
                  </a:txBody>
                  <a:tcPr marT="45721" marB="45721" anchor="ctr" horzOverflow="overflow">
                    <a:lnL w="12700" cap="flat" cmpd="sng" algn="ctr">
                      <a:solidFill>
                        <a:srgbClr val="C00000"/>
                      </a:solidFill>
                      <a:prstDash val="solid"/>
                      <a:round/>
                      <a:headEnd type="none" w="med" len="med"/>
                      <a:tailEnd type="none" w="med" len="med"/>
                    </a:lnL>
                    <a:lnR w="12700" cap="flat" cmpd="sng" algn="ctr">
                      <a:solidFill>
                        <a:srgbClr val="C00000"/>
                      </a:solidFill>
                      <a:prstDash val="solid"/>
                      <a:round/>
                      <a:headEnd type="none" w="med" len="med"/>
                      <a:tailEnd type="none" w="med" len="med"/>
                    </a:lnR>
                    <a:lnT w="12700" cap="flat" cmpd="sng" algn="ctr">
                      <a:solidFill>
                        <a:srgbClr val="C00000"/>
                      </a:solidFill>
                      <a:prstDash val="solid"/>
                      <a:round/>
                      <a:headEnd type="none" w="med" len="med"/>
                      <a:tailEnd type="none" w="med" len="med"/>
                    </a:lnT>
                    <a:lnB w="12700" cap="flat" cmpd="sng" algn="ctr">
                      <a:solidFill>
                        <a:srgbClr val="C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dirty="0" smtClean="0">
                          <a:ln>
                            <a:noFill/>
                          </a:ln>
                          <a:solidFill>
                            <a:schemeClr val="tx1"/>
                          </a:solidFill>
                          <a:effectLst/>
                          <a:latin typeface="Calibri" pitchFamily="34" charset="0"/>
                        </a:rPr>
                        <a:t>2.5ml/kg</a:t>
                      </a:r>
                    </a:p>
                  </a:txBody>
                  <a:tcPr marT="45721" marB="45721" anchor="ctr" horzOverflow="overflow">
                    <a:lnL w="12700" cap="flat" cmpd="sng" algn="ctr">
                      <a:solidFill>
                        <a:srgbClr val="C00000"/>
                      </a:solidFill>
                      <a:prstDash val="solid"/>
                      <a:round/>
                      <a:headEnd type="none" w="med" len="med"/>
                      <a:tailEnd type="none" w="med" len="med"/>
                    </a:lnL>
                    <a:lnR w="12700" cap="flat" cmpd="sng" algn="ctr">
                      <a:solidFill>
                        <a:srgbClr val="C00000"/>
                      </a:solidFill>
                      <a:prstDash val="solid"/>
                      <a:round/>
                      <a:headEnd type="none" w="med" len="med"/>
                      <a:tailEnd type="none" w="med" len="med"/>
                    </a:lnR>
                    <a:lnT w="12700" cap="flat" cmpd="sng" algn="ctr">
                      <a:solidFill>
                        <a:srgbClr val="C00000"/>
                      </a:solidFill>
                      <a:prstDash val="solid"/>
                      <a:round/>
                      <a:headEnd type="none" w="med" len="med"/>
                      <a:tailEnd type="none" w="med" len="med"/>
                    </a:lnT>
                    <a:lnB w="12700" cap="flat" cmpd="sng" algn="ctr">
                      <a:solidFill>
                        <a:srgbClr val="C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dirty="0" smtClean="0">
                          <a:ln>
                            <a:noFill/>
                          </a:ln>
                          <a:solidFill>
                            <a:schemeClr val="tx1"/>
                          </a:solidFill>
                          <a:effectLst/>
                          <a:latin typeface="Calibri" pitchFamily="34" charset="0"/>
                        </a:rPr>
                        <a:t>1.5ml</a:t>
                      </a:r>
                    </a:p>
                  </a:txBody>
                  <a:tcPr marT="45721" marB="45721" anchor="ctr" horzOverflow="overflow">
                    <a:lnL w="12700" cap="flat" cmpd="sng" algn="ctr">
                      <a:solidFill>
                        <a:srgbClr val="C00000"/>
                      </a:solidFill>
                      <a:prstDash val="solid"/>
                      <a:round/>
                      <a:headEnd type="none" w="med" len="med"/>
                      <a:tailEnd type="none" w="med" len="med"/>
                    </a:lnL>
                    <a:lnR w="12700" cap="flat" cmpd="sng" algn="ctr">
                      <a:solidFill>
                        <a:srgbClr val="C00000"/>
                      </a:solidFill>
                      <a:prstDash val="solid"/>
                      <a:round/>
                      <a:headEnd type="none" w="med" len="med"/>
                      <a:tailEnd type="none" w="med" len="med"/>
                    </a:lnR>
                    <a:lnT w="12700" cap="flat" cmpd="sng" algn="ctr">
                      <a:solidFill>
                        <a:srgbClr val="C00000"/>
                      </a:solidFill>
                      <a:prstDash val="solid"/>
                      <a:round/>
                      <a:headEnd type="none" w="med" len="med"/>
                      <a:tailEnd type="none" w="med" len="med"/>
                    </a:lnT>
                    <a:lnB w="12700" cap="flat" cmpd="sng" algn="ctr">
                      <a:solidFill>
                        <a:srgbClr val="C00000"/>
                      </a:solidFill>
                      <a:prstDash val="solid"/>
                      <a:round/>
                      <a:headEnd type="none" w="med" len="med"/>
                      <a:tailEnd type="none" w="med" len="med"/>
                    </a:lnB>
                    <a:lnTlToBr>
                      <a:noFill/>
                    </a:lnTlToBr>
                    <a:lnBlToTr>
                      <a:noFill/>
                    </a:lnBlToTr>
                    <a:noFill/>
                  </a:tcPr>
                </a:tc>
              </a:tr>
              <a:tr h="1145461">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smtClean="0">
                          <a:ln>
                            <a:noFill/>
                          </a:ln>
                          <a:solidFill>
                            <a:schemeClr val="tx1"/>
                          </a:solidFill>
                          <a:effectLst/>
                          <a:latin typeface="Calibri" pitchFamily="34" charset="0"/>
                        </a:rPr>
                        <a:t>Neosurf</a:t>
                      </a:r>
                    </a:p>
                  </a:txBody>
                  <a:tcPr marT="45721" marB="45721" anchor="ctr" horzOverflow="overflow">
                    <a:lnL w="12700" cap="flat" cmpd="sng" algn="ctr">
                      <a:solidFill>
                        <a:srgbClr val="C00000"/>
                      </a:solidFill>
                      <a:prstDash val="solid"/>
                      <a:round/>
                      <a:headEnd type="none" w="med" len="med"/>
                      <a:tailEnd type="none" w="med" len="med"/>
                    </a:lnL>
                    <a:lnR w="12700" cap="flat" cmpd="sng" algn="ctr">
                      <a:solidFill>
                        <a:srgbClr val="C00000"/>
                      </a:solidFill>
                      <a:prstDash val="solid"/>
                      <a:round/>
                      <a:headEnd type="none" w="med" len="med"/>
                      <a:tailEnd type="none" w="med" len="med"/>
                    </a:lnR>
                    <a:lnT w="12700" cap="flat" cmpd="sng" algn="ctr">
                      <a:solidFill>
                        <a:srgbClr val="C00000"/>
                      </a:solidFill>
                      <a:prstDash val="solid"/>
                      <a:round/>
                      <a:headEnd type="none" w="med" len="med"/>
                      <a:tailEnd type="none" w="med" len="med"/>
                    </a:lnT>
                    <a:lnB w="12700" cap="flat" cmpd="sng" algn="ctr">
                      <a:solidFill>
                        <a:srgbClr val="C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smtClean="0">
                          <a:ln>
                            <a:noFill/>
                          </a:ln>
                          <a:solidFill>
                            <a:schemeClr val="tx1"/>
                          </a:solidFill>
                          <a:effectLst/>
                          <a:latin typeface="Calibri" pitchFamily="34" charset="0"/>
                        </a:rPr>
                        <a:t>5ml/kg</a:t>
                      </a:r>
                    </a:p>
                  </a:txBody>
                  <a:tcPr marT="45721" marB="45721" anchor="ctr" horzOverflow="overflow">
                    <a:lnL w="12700" cap="flat" cmpd="sng" algn="ctr">
                      <a:solidFill>
                        <a:srgbClr val="C00000"/>
                      </a:solidFill>
                      <a:prstDash val="solid"/>
                      <a:round/>
                      <a:headEnd type="none" w="med" len="med"/>
                      <a:tailEnd type="none" w="med" len="med"/>
                    </a:lnL>
                    <a:lnR w="12700" cap="flat" cmpd="sng" algn="ctr">
                      <a:solidFill>
                        <a:srgbClr val="C00000"/>
                      </a:solidFill>
                      <a:prstDash val="solid"/>
                      <a:round/>
                      <a:headEnd type="none" w="med" len="med"/>
                      <a:tailEnd type="none" w="med" len="med"/>
                    </a:lnR>
                    <a:lnT w="12700" cap="flat" cmpd="sng" algn="ctr">
                      <a:solidFill>
                        <a:srgbClr val="C00000"/>
                      </a:solidFill>
                      <a:prstDash val="solid"/>
                      <a:round/>
                      <a:headEnd type="none" w="med" len="med"/>
                      <a:tailEnd type="none" w="med" len="med"/>
                    </a:lnT>
                    <a:lnB w="12700" cap="flat" cmpd="sng" algn="ctr">
                      <a:solidFill>
                        <a:srgbClr val="C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dirty="0" smtClean="0">
                          <a:ln>
                            <a:noFill/>
                          </a:ln>
                          <a:solidFill>
                            <a:schemeClr val="tx1"/>
                          </a:solidFill>
                          <a:effectLst/>
                          <a:latin typeface="Calibri" pitchFamily="34" charset="0"/>
                        </a:rPr>
                        <a:t>3ml </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dirty="0" smtClean="0">
                          <a:ln>
                            <a:noFill/>
                          </a:ln>
                          <a:solidFill>
                            <a:schemeClr val="tx1"/>
                          </a:solidFill>
                          <a:effectLst/>
                          <a:latin typeface="Calibri" pitchFamily="34" charset="0"/>
                        </a:rPr>
                        <a:t>5ml</a:t>
                      </a:r>
                    </a:p>
                  </a:txBody>
                  <a:tcPr marT="45721" marB="45721" anchor="ctr" horzOverflow="overflow">
                    <a:lnL w="12700" cap="flat" cmpd="sng" algn="ctr">
                      <a:solidFill>
                        <a:srgbClr val="C00000"/>
                      </a:solidFill>
                      <a:prstDash val="solid"/>
                      <a:round/>
                      <a:headEnd type="none" w="med" len="med"/>
                      <a:tailEnd type="none" w="med" len="med"/>
                    </a:lnL>
                    <a:lnR w="12700" cap="flat" cmpd="sng" algn="ctr">
                      <a:solidFill>
                        <a:srgbClr val="C00000"/>
                      </a:solidFill>
                      <a:prstDash val="solid"/>
                      <a:round/>
                      <a:headEnd type="none" w="med" len="med"/>
                      <a:tailEnd type="none" w="med" len="med"/>
                    </a:lnR>
                    <a:lnT w="12700" cap="flat" cmpd="sng" algn="ctr">
                      <a:solidFill>
                        <a:srgbClr val="C00000"/>
                      </a:solidFill>
                      <a:prstDash val="solid"/>
                      <a:round/>
                      <a:headEnd type="none" w="med" len="med"/>
                      <a:tailEnd type="none" w="med" len="med"/>
                    </a:lnT>
                    <a:lnB w="12700" cap="flat" cmpd="sng" algn="ctr">
                      <a:solidFill>
                        <a:srgbClr val="C00000"/>
                      </a:solidFill>
                      <a:prstDash val="solid"/>
                      <a:round/>
                      <a:headEnd type="none" w="med" len="med"/>
                      <a:tailEnd type="none" w="med" len="med"/>
                    </a:lnB>
                    <a:lnTlToBr>
                      <a:noFill/>
                    </a:lnTlToBr>
                    <a:lnBlToTr>
                      <a:noFill/>
                    </a:lnBlToTr>
                    <a:noFill/>
                  </a:tcPr>
                </a:tc>
              </a:tr>
            </a:tbl>
          </a:graphicData>
        </a:graphic>
      </p:graphicFrame>
      <p:sp>
        <p:nvSpPr>
          <p:cNvPr id="3" name="Title 4"/>
          <p:cNvSpPr txBox="1">
            <a:spLocks/>
          </p:cNvSpPr>
          <p:nvPr/>
        </p:nvSpPr>
        <p:spPr>
          <a:xfrm>
            <a:off x="457200" y="274638"/>
            <a:ext cx="7924800" cy="715962"/>
          </a:xfrm>
          <a:prstGeom prst="rect">
            <a:avLst/>
          </a:prstGeom>
        </p:spPr>
        <p:txBody>
          <a:bodyPr/>
          <a:lstStyle/>
          <a:p>
            <a:pPr algn="ctr" eaLnBrk="0" hangingPunct="0">
              <a:defRPr/>
            </a:pPr>
            <a:r>
              <a:rPr lang="en-US" sz="4400" b="1" kern="0" dirty="0">
                <a:solidFill>
                  <a:srgbClr val="C00000"/>
                </a:solidFill>
                <a:latin typeface="Calibri" pitchFamily="34" charset="0"/>
                <a:cs typeface="+mj-cs"/>
              </a:rPr>
              <a:t>Surfactant Available : Dosing</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434" name="Group 23"/>
          <p:cNvGrpSpPr>
            <a:grpSpLocks/>
          </p:cNvGrpSpPr>
          <p:nvPr/>
        </p:nvGrpSpPr>
        <p:grpSpPr bwMode="auto">
          <a:xfrm>
            <a:off x="76200" y="1524000"/>
            <a:ext cx="8915400" cy="4876800"/>
            <a:chOff x="0" y="1752600"/>
            <a:chExt cx="8915400" cy="4876800"/>
          </a:xfrm>
        </p:grpSpPr>
        <p:sp>
          <p:nvSpPr>
            <p:cNvPr id="18436" name="Line 2"/>
            <p:cNvSpPr>
              <a:spLocks noChangeShapeType="1"/>
            </p:cNvSpPr>
            <p:nvPr/>
          </p:nvSpPr>
          <p:spPr bwMode="auto">
            <a:xfrm>
              <a:off x="1371600" y="2743200"/>
              <a:ext cx="6781800" cy="0"/>
            </a:xfrm>
            <a:prstGeom prst="line">
              <a:avLst/>
            </a:prstGeom>
            <a:noFill/>
            <a:ln w="76200">
              <a:solidFill>
                <a:schemeClr val="tx1"/>
              </a:solidFill>
              <a:round/>
              <a:headEnd/>
              <a:tailEnd type="triangle" w="med" len="med"/>
            </a:ln>
          </p:spPr>
          <p:txBody>
            <a:bodyPr/>
            <a:lstStyle/>
            <a:p>
              <a:endParaRPr lang="en-US"/>
            </a:p>
          </p:txBody>
        </p:sp>
        <p:sp>
          <p:nvSpPr>
            <p:cNvPr id="18437" name="Line 3"/>
            <p:cNvSpPr>
              <a:spLocks noChangeShapeType="1"/>
            </p:cNvSpPr>
            <p:nvPr/>
          </p:nvSpPr>
          <p:spPr bwMode="auto">
            <a:xfrm flipH="1">
              <a:off x="990600" y="2743200"/>
              <a:ext cx="2286000" cy="0"/>
            </a:xfrm>
            <a:prstGeom prst="line">
              <a:avLst/>
            </a:prstGeom>
            <a:noFill/>
            <a:ln w="76200">
              <a:solidFill>
                <a:schemeClr val="tx1"/>
              </a:solidFill>
              <a:round/>
              <a:headEnd/>
              <a:tailEnd type="triangle" w="med" len="med"/>
            </a:ln>
          </p:spPr>
          <p:txBody>
            <a:bodyPr/>
            <a:lstStyle/>
            <a:p>
              <a:endParaRPr lang="en-US"/>
            </a:p>
          </p:txBody>
        </p:sp>
        <p:sp>
          <p:nvSpPr>
            <p:cNvPr id="18438" name="Rectangle 4"/>
            <p:cNvSpPr>
              <a:spLocks noChangeArrowheads="1"/>
            </p:cNvSpPr>
            <p:nvPr/>
          </p:nvSpPr>
          <p:spPr bwMode="auto">
            <a:xfrm>
              <a:off x="457200" y="1752600"/>
              <a:ext cx="2133600" cy="457200"/>
            </a:xfrm>
            <a:prstGeom prst="rect">
              <a:avLst/>
            </a:prstGeom>
            <a:solidFill>
              <a:srgbClr val="C00000"/>
            </a:solidFill>
            <a:ln w="9525">
              <a:noFill/>
              <a:miter lim="800000"/>
              <a:headEnd/>
              <a:tailEnd/>
            </a:ln>
          </p:spPr>
          <p:txBody>
            <a:bodyPr wrap="none" anchor="ctr"/>
            <a:lstStyle/>
            <a:p>
              <a:pPr algn="ctr"/>
              <a:r>
                <a:rPr lang="en-US" sz="2400" b="1">
                  <a:solidFill>
                    <a:schemeClr val="bg1"/>
                  </a:solidFill>
                  <a:latin typeface="Calibri" pitchFamily="34" charset="0"/>
                </a:rPr>
                <a:t>PREVENTION</a:t>
              </a:r>
            </a:p>
          </p:txBody>
        </p:sp>
        <p:sp>
          <p:nvSpPr>
            <p:cNvPr id="18439" name="Rectangle 6"/>
            <p:cNvSpPr>
              <a:spLocks noChangeArrowheads="1"/>
            </p:cNvSpPr>
            <p:nvPr/>
          </p:nvSpPr>
          <p:spPr bwMode="auto">
            <a:xfrm>
              <a:off x="5943600" y="1752600"/>
              <a:ext cx="2514600" cy="457200"/>
            </a:xfrm>
            <a:prstGeom prst="rect">
              <a:avLst/>
            </a:prstGeom>
            <a:solidFill>
              <a:srgbClr val="C00000"/>
            </a:solidFill>
            <a:ln w="9525">
              <a:noFill/>
              <a:miter lim="800000"/>
              <a:headEnd/>
              <a:tailEnd/>
            </a:ln>
          </p:spPr>
          <p:txBody>
            <a:bodyPr wrap="none" anchor="ctr"/>
            <a:lstStyle/>
            <a:p>
              <a:pPr algn="ctr"/>
              <a:r>
                <a:rPr lang="en-US" sz="2400" b="1">
                  <a:solidFill>
                    <a:schemeClr val="bg1"/>
                  </a:solidFill>
                  <a:latin typeface="Calibri" pitchFamily="34" charset="0"/>
                </a:rPr>
                <a:t>TREATMENT</a:t>
              </a:r>
            </a:p>
          </p:txBody>
        </p:sp>
        <p:sp>
          <p:nvSpPr>
            <p:cNvPr id="18440" name="Line 7"/>
            <p:cNvSpPr>
              <a:spLocks noChangeShapeType="1"/>
            </p:cNvSpPr>
            <p:nvPr/>
          </p:nvSpPr>
          <p:spPr bwMode="auto">
            <a:xfrm>
              <a:off x="1524000" y="2209800"/>
              <a:ext cx="0" cy="990600"/>
            </a:xfrm>
            <a:prstGeom prst="line">
              <a:avLst/>
            </a:prstGeom>
            <a:noFill/>
            <a:ln w="57150">
              <a:solidFill>
                <a:schemeClr val="tx1"/>
              </a:solidFill>
              <a:round/>
              <a:headEnd/>
              <a:tailEnd/>
            </a:ln>
          </p:spPr>
          <p:txBody>
            <a:bodyPr/>
            <a:lstStyle/>
            <a:p>
              <a:endParaRPr lang="en-US"/>
            </a:p>
          </p:txBody>
        </p:sp>
        <p:sp>
          <p:nvSpPr>
            <p:cNvPr id="18441" name="Oval 8"/>
            <p:cNvSpPr>
              <a:spLocks noChangeArrowheads="1"/>
            </p:cNvSpPr>
            <p:nvPr/>
          </p:nvSpPr>
          <p:spPr bwMode="auto">
            <a:xfrm>
              <a:off x="381000" y="3200400"/>
              <a:ext cx="2743200" cy="1219200"/>
            </a:xfrm>
            <a:prstGeom prst="ellipse">
              <a:avLst/>
            </a:prstGeom>
            <a:solidFill>
              <a:srgbClr val="FFCCCC"/>
            </a:solidFill>
            <a:ln w="9525">
              <a:noFill/>
              <a:round/>
              <a:headEnd/>
              <a:tailEnd/>
            </a:ln>
          </p:spPr>
          <p:txBody>
            <a:bodyPr wrap="none" anchor="ctr"/>
            <a:lstStyle/>
            <a:p>
              <a:pPr algn="ctr"/>
              <a:r>
                <a:rPr lang="en-US" sz="2400" b="1">
                  <a:solidFill>
                    <a:srgbClr val="C00000"/>
                  </a:solidFill>
                  <a:latin typeface="Calibri" pitchFamily="34" charset="0"/>
                </a:rPr>
                <a:t>Prophylactic </a:t>
              </a:r>
            </a:p>
            <a:p>
              <a:pPr algn="ctr"/>
              <a:r>
                <a:rPr lang="en-US" sz="2400" b="1">
                  <a:solidFill>
                    <a:srgbClr val="C00000"/>
                  </a:solidFill>
                  <a:latin typeface="Calibri" pitchFamily="34" charset="0"/>
                </a:rPr>
                <a:t>At birth </a:t>
              </a:r>
            </a:p>
          </p:txBody>
        </p:sp>
        <p:sp>
          <p:nvSpPr>
            <p:cNvPr id="18442" name="Line 9"/>
            <p:cNvSpPr>
              <a:spLocks noChangeShapeType="1"/>
            </p:cNvSpPr>
            <p:nvPr/>
          </p:nvSpPr>
          <p:spPr bwMode="auto">
            <a:xfrm flipH="1">
              <a:off x="725487" y="4191000"/>
              <a:ext cx="0" cy="533400"/>
            </a:xfrm>
            <a:prstGeom prst="line">
              <a:avLst/>
            </a:prstGeom>
            <a:noFill/>
            <a:ln w="57150">
              <a:solidFill>
                <a:schemeClr val="tx1"/>
              </a:solidFill>
              <a:round/>
              <a:headEnd/>
              <a:tailEnd/>
            </a:ln>
          </p:spPr>
          <p:txBody>
            <a:bodyPr/>
            <a:lstStyle/>
            <a:p>
              <a:endParaRPr lang="en-US"/>
            </a:p>
          </p:txBody>
        </p:sp>
        <p:sp>
          <p:nvSpPr>
            <p:cNvPr id="18443" name="Rectangle 10"/>
            <p:cNvSpPr>
              <a:spLocks noChangeArrowheads="1"/>
            </p:cNvSpPr>
            <p:nvPr/>
          </p:nvSpPr>
          <p:spPr bwMode="auto">
            <a:xfrm>
              <a:off x="293688" y="4724400"/>
              <a:ext cx="1600200" cy="914400"/>
            </a:xfrm>
            <a:prstGeom prst="rect">
              <a:avLst/>
            </a:prstGeom>
            <a:solidFill>
              <a:srgbClr val="D9E3A7"/>
            </a:solidFill>
            <a:ln w="9525">
              <a:noFill/>
              <a:miter lim="800000"/>
              <a:headEnd/>
              <a:tailEnd/>
            </a:ln>
          </p:spPr>
          <p:txBody>
            <a:bodyPr wrap="none" anchor="ctr"/>
            <a:lstStyle/>
            <a:p>
              <a:pPr algn="ctr"/>
              <a:r>
                <a:rPr lang="en-US" sz="2400" b="1">
                  <a:solidFill>
                    <a:srgbClr val="C00000"/>
                  </a:solidFill>
                  <a:latin typeface="Calibri" pitchFamily="34" charset="0"/>
                </a:rPr>
                <a:t>Pre </a:t>
              </a:r>
            </a:p>
            <a:p>
              <a:pPr algn="ctr"/>
              <a:r>
                <a:rPr lang="en-US" sz="2400" b="1">
                  <a:solidFill>
                    <a:srgbClr val="C00000"/>
                  </a:solidFill>
                  <a:latin typeface="Calibri" pitchFamily="34" charset="0"/>
                </a:rPr>
                <a:t>Ventilation</a:t>
              </a:r>
            </a:p>
          </p:txBody>
        </p:sp>
        <p:sp>
          <p:nvSpPr>
            <p:cNvPr id="18444" name="Rectangle 11"/>
            <p:cNvSpPr>
              <a:spLocks noChangeArrowheads="1"/>
            </p:cNvSpPr>
            <p:nvPr/>
          </p:nvSpPr>
          <p:spPr bwMode="auto">
            <a:xfrm>
              <a:off x="2039938" y="4724400"/>
              <a:ext cx="2133600" cy="914400"/>
            </a:xfrm>
            <a:prstGeom prst="rect">
              <a:avLst/>
            </a:prstGeom>
            <a:solidFill>
              <a:srgbClr val="D9E3A7"/>
            </a:solidFill>
            <a:ln w="9525">
              <a:noFill/>
              <a:miter lim="800000"/>
              <a:headEnd/>
              <a:tailEnd/>
            </a:ln>
          </p:spPr>
          <p:txBody>
            <a:bodyPr wrap="none" anchor="ctr"/>
            <a:lstStyle/>
            <a:p>
              <a:pPr algn="ctr"/>
              <a:r>
                <a:rPr lang="en-US" sz="2400" b="1">
                  <a:solidFill>
                    <a:srgbClr val="C00000"/>
                  </a:solidFill>
                  <a:latin typeface="Calibri" pitchFamily="34" charset="0"/>
                </a:rPr>
                <a:t>Post </a:t>
              </a:r>
            </a:p>
            <a:p>
              <a:pPr algn="ctr"/>
              <a:r>
                <a:rPr lang="en-US" sz="2400" b="1">
                  <a:solidFill>
                    <a:srgbClr val="C00000"/>
                  </a:solidFill>
                  <a:latin typeface="Calibri" pitchFamily="34" charset="0"/>
                </a:rPr>
                <a:t>Ventilation</a:t>
              </a:r>
            </a:p>
          </p:txBody>
        </p:sp>
        <p:sp>
          <p:nvSpPr>
            <p:cNvPr id="18445" name="Line 12"/>
            <p:cNvSpPr>
              <a:spLocks noChangeShapeType="1"/>
            </p:cNvSpPr>
            <p:nvPr/>
          </p:nvSpPr>
          <p:spPr bwMode="auto">
            <a:xfrm>
              <a:off x="4724400" y="2743200"/>
              <a:ext cx="0" cy="838200"/>
            </a:xfrm>
            <a:prstGeom prst="line">
              <a:avLst/>
            </a:prstGeom>
            <a:noFill/>
            <a:ln w="57150">
              <a:solidFill>
                <a:schemeClr val="tx1"/>
              </a:solidFill>
              <a:round/>
              <a:headEnd/>
              <a:tailEnd/>
            </a:ln>
          </p:spPr>
          <p:txBody>
            <a:bodyPr/>
            <a:lstStyle/>
            <a:p>
              <a:endParaRPr lang="en-US"/>
            </a:p>
          </p:txBody>
        </p:sp>
        <p:sp>
          <p:nvSpPr>
            <p:cNvPr id="18446" name="Line 13"/>
            <p:cNvSpPr>
              <a:spLocks noChangeShapeType="1"/>
            </p:cNvSpPr>
            <p:nvPr/>
          </p:nvSpPr>
          <p:spPr bwMode="auto">
            <a:xfrm>
              <a:off x="7620000" y="2743200"/>
              <a:ext cx="0" cy="685800"/>
            </a:xfrm>
            <a:prstGeom prst="line">
              <a:avLst/>
            </a:prstGeom>
            <a:noFill/>
            <a:ln w="57150">
              <a:solidFill>
                <a:schemeClr val="tx1"/>
              </a:solidFill>
              <a:round/>
              <a:headEnd/>
              <a:tailEnd/>
            </a:ln>
          </p:spPr>
          <p:txBody>
            <a:bodyPr/>
            <a:lstStyle/>
            <a:p>
              <a:endParaRPr lang="en-US"/>
            </a:p>
          </p:txBody>
        </p:sp>
        <p:sp>
          <p:nvSpPr>
            <p:cNvPr id="18447" name="AutoShape 14"/>
            <p:cNvSpPr>
              <a:spLocks noChangeArrowheads="1"/>
            </p:cNvSpPr>
            <p:nvPr/>
          </p:nvSpPr>
          <p:spPr bwMode="auto">
            <a:xfrm>
              <a:off x="3733800" y="3429000"/>
              <a:ext cx="1981200" cy="1143000"/>
            </a:xfrm>
            <a:prstGeom prst="roundRect">
              <a:avLst>
                <a:gd name="adj" fmla="val 16667"/>
              </a:avLst>
            </a:prstGeom>
            <a:solidFill>
              <a:srgbClr val="66FFFF"/>
            </a:solidFill>
            <a:ln w="9525">
              <a:noFill/>
              <a:round/>
              <a:headEnd/>
              <a:tailEnd/>
            </a:ln>
          </p:spPr>
          <p:txBody>
            <a:bodyPr wrap="none" anchor="ctr"/>
            <a:lstStyle/>
            <a:p>
              <a:pPr algn="ctr"/>
              <a:r>
                <a:rPr lang="en-US" sz="2400" b="1">
                  <a:latin typeface="Calibri" pitchFamily="34" charset="0"/>
                </a:rPr>
                <a:t>Early</a:t>
              </a:r>
            </a:p>
            <a:p>
              <a:pPr algn="ctr"/>
              <a:r>
                <a:rPr lang="en-US" sz="2400" b="1">
                  <a:latin typeface="Calibri" pitchFamily="34" charset="0"/>
                </a:rPr>
                <a:t>Rescue</a:t>
              </a:r>
            </a:p>
            <a:p>
              <a:pPr algn="ctr"/>
              <a:r>
                <a:rPr lang="en-US" sz="2400" b="1">
                  <a:latin typeface="Calibri" pitchFamily="34" charset="0"/>
                </a:rPr>
                <a:t>With in 2 hrs</a:t>
              </a:r>
            </a:p>
          </p:txBody>
        </p:sp>
        <p:sp>
          <p:nvSpPr>
            <p:cNvPr id="18448" name="AutoShape 15"/>
            <p:cNvSpPr>
              <a:spLocks noChangeArrowheads="1"/>
            </p:cNvSpPr>
            <p:nvPr/>
          </p:nvSpPr>
          <p:spPr bwMode="auto">
            <a:xfrm>
              <a:off x="6781800" y="3429000"/>
              <a:ext cx="1676400" cy="1143000"/>
            </a:xfrm>
            <a:prstGeom prst="roundRect">
              <a:avLst>
                <a:gd name="adj" fmla="val 16667"/>
              </a:avLst>
            </a:prstGeom>
            <a:solidFill>
              <a:srgbClr val="66FFFF"/>
            </a:solidFill>
            <a:ln w="9525">
              <a:noFill/>
              <a:round/>
              <a:headEnd/>
              <a:tailEnd/>
            </a:ln>
          </p:spPr>
          <p:txBody>
            <a:bodyPr wrap="none" anchor="ctr"/>
            <a:lstStyle/>
            <a:p>
              <a:pPr algn="ctr"/>
              <a:r>
                <a:rPr lang="en-US" sz="2400" b="1">
                  <a:latin typeface="Calibri" pitchFamily="34" charset="0"/>
                </a:rPr>
                <a:t>Late</a:t>
              </a:r>
            </a:p>
            <a:p>
              <a:pPr algn="ctr"/>
              <a:r>
                <a:rPr lang="en-US" sz="2400" b="1">
                  <a:latin typeface="Calibri" pitchFamily="34" charset="0"/>
                </a:rPr>
                <a:t>Rescue</a:t>
              </a:r>
            </a:p>
            <a:p>
              <a:pPr algn="ctr"/>
              <a:r>
                <a:rPr lang="en-US" sz="2400" b="1">
                  <a:latin typeface="Calibri" pitchFamily="34" charset="0"/>
                </a:rPr>
                <a:t>After 2 hrs</a:t>
              </a:r>
            </a:p>
          </p:txBody>
        </p:sp>
        <p:sp>
          <p:nvSpPr>
            <p:cNvPr id="18449" name="Line 16"/>
            <p:cNvSpPr>
              <a:spLocks noChangeShapeType="1"/>
            </p:cNvSpPr>
            <p:nvPr/>
          </p:nvSpPr>
          <p:spPr bwMode="auto">
            <a:xfrm flipH="1">
              <a:off x="2590800" y="4267200"/>
              <a:ext cx="0" cy="457200"/>
            </a:xfrm>
            <a:prstGeom prst="line">
              <a:avLst/>
            </a:prstGeom>
            <a:noFill/>
            <a:ln w="57150">
              <a:solidFill>
                <a:schemeClr val="tx1"/>
              </a:solidFill>
              <a:round/>
              <a:headEnd/>
              <a:tailEnd/>
            </a:ln>
          </p:spPr>
          <p:txBody>
            <a:bodyPr/>
            <a:lstStyle/>
            <a:p>
              <a:endParaRPr lang="en-US"/>
            </a:p>
          </p:txBody>
        </p:sp>
        <p:sp>
          <p:nvSpPr>
            <p:cNvPr id="18450" name="Line 17"/>
            <p:cNvSpPr>
              <a:spLocks noChangeShapeType="1"/>
            </p:cNvSpPr>
            <p:nvPr/>
          </p:nvSpPr>
          <p:spPr bwMode="auto">
            <a:xfrm>
              <a:off x="0" y="6172200"/>
              <a:ext cx="381000" cy="0"/>
            </a:xfrm>
            <a:prstGeom prst="line">
              <a:avLst/>
            </a:prstGeom>
            <a:noFill/>
            <a:ln w="9525">
              <a:solidFill>
                <a:srgbClr val="FFFFFF"/>
              </a:solidFill>
              <a:round/>
              <a:headEnd/>
              <a:tailEnd/>
            </a:ln>
          </p:spPr>
          <p:txBody>
            <a:bodyPr/>
            <a:lstStyle/>
            <a:p>
              <a:endParaRPr lang="en-US"/>
            </a:p>
          </p:txBody>
        </p:sp>
        <p:sp>
          <p:nvSpPr>
            <p:cNvPr id="18451" name="Rectangle 18"/>
            <p:cNvSpPr>
              <a:spLocks noChangeArrowheads="1"/>
            </p:cNvSpPr>
            <p:nvPr/>
          </p:nvSpPr>
          <p:spPr bwMode="auto">
            <a:xfrm>
              <a:off x="381000" y="5876924"/>
              <a:ext cx="3733800" cy="752475"/>
            </a:xfrm>
            <a:prstGeom prst="rect">
              <a:avLst/>
            </a:prstGeom>
            <a:solidFill>
              <a:srgbClr val="92D050"/>
            </a:solidFill>
            <a:ln w="9525">
              <a:noFill/>
              <a:miter lim="800000"/>
              <a:headEnd/>
              <a:tailEnd/>
            </a:ln>
          </p:spPr>
          <p:txBody>
            <a:bodyPr anchor="ctr"/>
            <a:lstStyle/>
            <a:p>
              <a:pPr algn="ctr"/>
              <a:r>
                <a:rPr lang="en-US" sz="2400" b="1">
                  <a:solidFill>
                    <a:srgbClr val="C00000"/>
                  </a:solidFill>
                  <a:latin typeface="Calibri" pitchFamily="34" charset="0"/>
                </a:rPr>
                <a:t>Delivery room ??? …. </a:t>
              </a:r>
            </a:p>
            <a:p>
              <a:pPr algn="ctr"/>
              <a:r>
                <a:rPr lang="en-US" sz="2400" b="1">
                  <a:solidFill>
                    <a:srgbClr val="C00000"/>
                  </a:solidFill>
                  <a:latin typeface="Calibri" pitchFamily="34" charset="0"/>
                </a:rPr>
                <a:t>&lt;15 min</a:t>
              </a:r>
            </a:p>
          </p:txBody>
        </p:sp>
        <p:sp>
          <p:nvSpPr>
            <p:cNvPr id="18452" name="Rectangle 19"/>
            <p:cNvSpPr>
              <a:spLocks noChangeArrowheads="1"/>
            </p:cNvSpPr>
            <p:nvPr/>
          </p:nvSpPr>
          <p:spPr bwMode="auto">
            <a:xfrm>
              <a:off x="4876800" y="5867400"/>
              <a:ext cx="4038600" cy="762000"/>
            </a:xfrm>
            <a:prstGeom prst="rect">
              <a:avLst/>
            </a:prstGeom>
            <a:solidFill>
              <a:srgbClr val="92D050"/>
            </a:solidFill>
            <a:ln w="9525">
              <a:noFill/>
              <a:miter lim="800000"/>
              <a:headEnd/>
              <a:tailEnd/>
            </a:ln>
          </p:spPr>
          <p:txBody>
            <a:bodyPr anchor="ctr"/>
            <a:lstStyle/>
            <a:p>
              <a:pPr algn="ctr"/>
              <a:r>
                <a:rPr lang="en-US" sz="2400" b="1">
                  <a:solidFill>
                    <a:srgbClr val="C00000"/>
                  </a:solidFill>
                  <a:latin typeface="Calibri" pitchFamily="34" charset="0"/>
                </a:rPr>
                <a:t>&lt; 2 hours  …&lt; 6 hours……..</a:t>
              </a:r>
            </a:p>
            <a:p>
              <a:pPr algn="ctr"/>
              <a:r>
                <a:rPr lang="en-US" sz="2400" b="1">
                  <a:solidFill>
                    <a:srgbClr val="C00000"/>
                  </a:solidFill>
                  <a:latin typeface="Calibri" pitchFamily="34" charset="0"/>
                </a:rPr>
                <a:t>&lt;48 h</a:t>
              </a:r>
            </a:p>
          </p:txBody>
        </p:sp>
        <p:sp>
          <p:nvSpPr>
            <p:cNvPr id="18453" name="Line 20"/>
            <p:cNvSpPr>
              <a:spLocks noChangeShapeType="1"/>
            </p:cNvSpPr>
            <p:nvPr/>
          </p:nvSpPr>
          <p:spPr bwMode="auto">
            <a:xfrm>
              <a:off x="4114800" y="6248400"/>
              <a:ext cx="762000" cy="0"/>
            </a:xfrm>
            <a:prstGeom prst="line">
              <a:avLst/>
            </a:prstGeom>
            <a:noFill/>
            <a:ln w="57150">
              <a:solidFill>
                <a:schemeClr val="tx1"/>
              </a:solidFill>
              <a:round/>
              <a:headEnd/>
              <a:tailEnd/>
            </a:ln>
          </p:spPr>
          <p:txBody>
            <a:bodyPr/>
            <a:lstStyle/>
            <a:p>
              <a:endParaRPr lang="en-US"/>
            </a:p>
          </p:txBody>
        </p:sp>
      </p:grpSp>
      <p:sp>
        <p:nvSpPr>
          <p:cNvPr id="18435" name="Title 22"/>
          <p:cNvSpPr>
            <a:spLocks noGrp="1"/>
          </p:cNvSpPr>
          <p:nvPr>
            <p:ph type="title"/>
          </p:nvPr>
        </p:nvSpPr>
        <p:spPr>
          <a:xfrm>
            <a:off x="228600" y="228600"/>
            <a:ext cx="8686800" cy="1143000"/>
          </a:xfrm>
        </p:spPr>
        <p:txBody>
          <a:bodyPr/>
          <a:lstStyle/>
          <a:p>
            <a:r>
              <a:rPr lang="en-US" smtClean="0">
                <a:ea typeface="ＭＳ Ｐゴシック" pitchFamily="34" charset="-128"/>
              </a:rPr>
              <a:t>Timing of surfactant Administration</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Content Placeholder 2"/>
          <p:cNvSpPr>
            <a:spLocks noGrp="1"/>
          </p:cNvSpPr>
          <p:nvPr>
            <p:ph idx="1"/>
          </p:nvPr>
        </p:nvSpPr>
        <p:spPr>
          <a:xfrm>
            <a:off x="457200" y="2400300"/>
            <a:ext cx="8229600" cy="2057400"/>
          </a:xfrm>
        </p:spPr>
        <p:txBody>
          <a:bodyPr/>
          <a:lstStyle/>
          <a:p>
            <a:pPr eaLnBrk="1" hangingPunct="1"/>
            <a:r>
              <a:rPr lang="en-US" sz="2800" smtClean="0">
                <a:ea typeface="ＭＳ Ｐゴシック" pitchFamily="34" charset="-128"/>
              </a:rPr>
              <a:t>INSURE stands for Intubate – SURfactant – Extubate to CPAP</a:t>
            </a:r>
          </a:p>
        </p:txBody>
      </p:sp>
      <p:sp>
        <p:nvSpPr>
          <p:cNvPr id="19459" name="Title 3"/>
          <p:cNvSpPr>
            <a:spLocks noGrp="1"/>
          </p:cNvSpPr>
          <p:nvPr>
            <p:ph type="title"/>
          </p:nvPr>
        </p:nvSpPr>
        <p:spPr/>
        <p:txBody>
          <a:bodyPr/>
          <a:lstStyle/>
          <a:p>
            <a:r>
              <a:rPr lang="en-US" smtClean="0">
                <a:ea typeface="ＭＳ Ｐゴシック" pitchFamily="34" charset="-128"/>
              </a:rPr>
              <a:t>Surfactant  Administration</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p:txBody>
          <a:bodyPr/>
          <a:lstStyle/>
          <a:p>
            <a:r>
              <a:rPr lang="en-US" smtClean="0">
                <a:ea typeface="ＭＳ Ｐゴシック" pitchFamily="34" charset="-128"/>
              </a:rPr>
              <a:t>Key Messages</a:t>
            </a:r>
          </a:p>
        </p:txBody>
      </p:sp>
      <p:sp>
        <p:nvSpPr>
          <p:cNvPr id="20483" name="Content Placeholder 2"/>
          <p:cNvSpPr>
            <a:spLocks noGrp="1"/>
          </p:cNvSpPr>
          <p:nvPr>
            <p:ph idx="1"/>
          </p:nvPr>
        </p:nvSpPr>
        <p:spPr>
          <a:xfrm>
            <a:off x="457200" y="1524000"/>
            <a:ext cx="8229600" cy="4876800"/>
          </a:xfrm>
        </p:spPr>
        <p:txBody>
          <a:bodyPr/>
          <a:lstStyle/>
          <a:p>
            <a:r>
              <a:rPr lang="en-US" sz="2800" smtClean="0">
                <a:ea typeface="ＭＳ Ｐゴシック" pitchFamily="34" charset="-128"/>
              </a:rPr>
              <a:t>Natural surfactant are preferred choice</a:t>
            </a:r>
          </a:p>
          <a:p>
            <a:r>
              <a:rPr lang="en-US" sz="2800" smtClean="0">
                <a:ea typeface="ＭＳ Ｐゴシック" pitchFamily="34" charset="-128"/>
              </a:rPr>
              <a:t>Optimal dose, type and time of surfactant should be used</a:t>
            </a:r>
          </a:p>
        </p:txBody>
      </p:sp>
    </p:spTree>
  </p:cSld>
  <p:clrMapOvr>
    <a:masterClrMapping/>
  </p:clrMapOvr>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543</TotalTime>
  <Words>212</Words>
  <Application>Microsoft Macintosh PowerPoint</Application>
  <PresentationFormat>On-screen Show (4:3)</PresentationFormat>
  <Paragraphs>51</Paragraphs>
  <Slides>8</Slides>
  <Notes>1</Notes>
  <HiddenSlides>0</HiddenSlides>
  <MMClips>0</MMClips>
  <ScaleCrop>false</ScaleCrop>
  <HeadingPairs>
    <vt:vector size="8" baseType="variant">
      <vt:variant>
        <vt:lpstr>Fonts Used</vt:lpstr>
      </vt:variant>
      <vt:variant>
        <vt:i4>4</vt:i4>
      </vt:variant>
      <vt:variant>
        <vt:lpstr>Theme</vt:lpstr>
      </vt:variant>
      <vt:variant>
        <vt:i4>1</vt:i4>
      </vt:variant>
      <vt:variant>
        <vt:lpstr>Embedded OLE Servers</vt:lpstr>
      </vt:variant>
      <vt:variant>
        <vt:i4>1</vt:i4>
      </vt:variant>
      <vt:variant>
        <vt:lpstr>Slide Titles</vt:lpstr>
      </vt:variant>
      <vt:variant>
        <vt:i4>8</vt:i4>
      </vt:variant>
    </vt:vector>
  </HeadingPairs>
  <TitlesOfParts>
    <vt:vector size="14" baseType="lpstr">
      <vt:lpstr>Arial</vt:lpstr>
      <vt:lpstr>ＭＳ Ｐゴシック</vt:lpstr>
      <vt:lpstr>Calibri</vt:lpstr>
      <vt:lpstr>Wingdings</vt:lpstr>
      <vt:lpstr>Default Design</vt:lpstr>
      <vt:lpstr>Bitmap Image</vt:lpstr>
      <vt:lpstr>Surfactant for RDS Dr Jagjit Dalal MD, DM (Neonatology) Associate Professor Department of pediatrics, PGIMS Rohtak, Haryana </vt:lpstr>
      <vt:lpstr>Overview of Presentation</vt:lpstr>
      <vt:lpstr>What are different preparations ?</vt:lpstr>
      <vt:lpstr>Surfactant Preparations</vt:lpstr>
      <vt:lpstr>Slide 5</vt:lpstr>
      <vt:lpstr>Timing of surfactant Administration</vt:lpstr>
      <vt:lpstr>Surfactant  Administration</vt:lpstr>
      <vt:lpstr>Key Messages</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Surfactant for RDS</dc:title>
  <dc:creator>Jagjit</dc:creator>
  <cp:lastModifiedBy>Designo</cp:lastModifiedBy>
  <cp:revision>67</cp:revision>
  <dcterms:created xsi:type="dcterms:W3CDTF">2008-02-28T15:59:17Z</dcterms:created>
  <dcterms:modified xsi:type="dcterms:W3CDTF">2017-06-13T10:12:08Z</dcterms:modified>
</cp:coreProperties>
</file>